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theme/theme4.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6.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7.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8.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9.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10.xml" ContentType="application/vnd.openxmlformats-officedocument.theme+xml"/>
  <Override PartName="/ppt/tags/tag1.xml" ContentType="application/vnd.openxmlformats-officedocument.presentationml.tags+xml"/>
  <Override PartName="/ppt/theme/theme11.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12.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13.xml" ContentType="application/vnd.openxmlformats-officedocument.theme+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theme/theme14.xml" ContentType="application/vnd.openxmlformats-officedocument.theme+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53" r:id="rId5"/>
    <p:sldMasterId id="2147484677" r:id="rId6"/>
    <p:sldMasterId id="2147484696" r:id="rId7"/>
    <p:sldMasterId id="2147484700" r:id="rId8"/>
    <p:sldMasterId id="2147484719" r:id="rId9"/>
    <p:sldMasterId id="2147484748" r:id="rId10"/>
    <p:sldMasterId id="2147484758" r:id="rId11"/>
    <p:sldMasterId id="2147484767" r:id="rId12"/>
    <p:sldMasterId id="2147484790" r:id="rId13"/>
    <p:sldMasterId id="2147484806" r:id="rId14"/>
    <p:sldMasterId id="2147484833" r:id="rId15"/>
    <p:sldMasterId id="2147484881" r:id="rId16"/>
    <p:sldMasterId id="2147484911" r:id="rId17"/>
    <p:sldMasterId id="2147484940" r:id="rId18"/>
  </p:sldMasterIdLst>
  <p:notesMasterIdLst>
    <p:notesMasterId r:id="rId35"/>
  </p:notesMasterIdLst>
  <p:handoutMasterIdLst>
    <p:handoutMasterId r:id="rId36"/>
  </p:handoutMasterIdLst>
  <p:sldIdLst>
    <p:sldId id="3397" r:id="rId19"/>
    <p:sldId id="3398" r:id="rId20"/>
    <p:sldId id="3399" r:id="rId21"/>
    <p:sldId id="3400" r:id="rId22"/>
    <p:sldId id="3401" r:id="rId23"/>
    <p:sldId id="3413" r:id="rId24"/>
    <p:sldId id="3402" r:id="rId25"/>
    <p:sldId id="3403" r:id="rId26"/>
    <p:sldId id="3404" r:id="rId27"/>
    <p:sldId id="3405" r:id="rId28"/>
    <p:sldId id="3406" r:id="rId29"/>
    <p:sldId id="3407" r:id="rId30"/>
    <p:sldId id="257" r:id="rId31"/>
    <p:sldId id="3414" r:id="rId32"/>
    <p:sldId id="3412" r:id="rId33"/>
    <p:sldId id="3411" r:id="rId3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0000"/>
    <a:srgbClr val="FFFFFF"/>
    <a:srgbClr val="0D0D0D"/>
    <a:srgbClr val="232323"/>
    <a:srgbClr val="1A1A1A"/>
    <a:srgbClr val="0078D4"/>
    <a:srgbClr val="107C10"/>
    <a:srgbClr val="EAEAEA"/>
    <a:srgbClr val="004B50"/>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CE800F-978D-4E3F-868E-D72E2A94F411}" v="4" dt="2018-11-26T22:02:50.5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75" autoAdjust="0"/>
    <p:restoredTop sz="62699" autoAdjust="0"/>
  </p:normalViewPr>
  <p:slideViewPr>
    <p:cSldViewPr snapToGrid="0">
      <p:cViewPr varScale="1">
        <p:scale>
          <a:sx n="81" d="100"/>
          <a:sy n="81" d="100"/>
        </p:scale>
        <p:origin x="1404" y="96"/>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8.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3.xml"/><Relationship Id="rId34" Type="http://schemas.openxmlformats.org/officeDocument/2006/relationships/slide" Target="slides/slide16.xml"/><Relationship Id="rId42"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2.xml"/><Relationship Id="rId29" Type="http://schemas.openxmlformats.org/officeDocument/2006/relationships/slide" Target="slides/slide11.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handoutMaster" Target="handoutMasters/handoutMaster1.xml"/><Relationship Id="rId10" Type="http://schemas.openxmlformats.org/officeDocument/2006/relationships/slideMaster" Target="slideMasters/slideMaster7.xml"/><Relationship Id="rId19" Type="http://schemas.openxmlformats.org/officeDocument/2006/relationships/slide" Target="slides/slide1.xml"/><Relationship Id="rId31"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3/15/2019 12:51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3/15/2019 12:51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go quickly through these slides, as it should be mostly a review of yesterday</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3/15/2019 12:51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1106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Add features: https://docs.microsoft.com/en-us/azure/cognitive-services/luis/add-features</a:t>
            </a:r>
          </a:p>
          <a:p>
            <a:pPr marL="228600" indent="-228600">
              <a:buAutoNum type="arabicPeriod"/>
            </a:pPr>
            <a:r>
              <a:rPr lang="en-US" dirty="0"/>
              <a:t>10 phrase list must-haves blog: https://blogs.msdn.microsoft.com/benjaminperkins/2016/12/07/top-10-must-have-phrase-list-features-for-your-chatbot-or-any-bot-luis/</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3/15/2019 12:52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896120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Authoring cycle: https://docs.microsoft.com/en-us/azure/cognitive-services/luis/luis-concept-app-iteration</a:t>
            </a:r>
          </a:p>
          <a:p>
            <a:pPr marL="228600" indent="-228600">
              <a:buAutoNum type="arabicPeriod"/>
            </a:pPr>
            <a:r>
              <a:rPr lang="en-US" dirty="0"/>
              <a:t>Label endpoint utterances: https://docs.microsoft.com/en-us/azure/cognitive-services/luis/label-suggested-utterances</a:t>
            </a:r>
          </a:p>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3/15/2019 12:52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637663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Authoring cycle: https://docs.microsoft.com/en-us/azure/cognitive-services/luis/luis-concept-app-iteration</a:t>
            </a:r>
          </a:p>
          <a:p>
            <a:pPr marL="228600" indent="-228600">
              <a:buAutoNum type="arabicPeriod"/>
            </a:pPr>
            <a:r>
              <a:rPr lang="en-US" dirty="0"/>
              <a:t>Label endpoint utterances: https://docs.microsoft.com/en-us/azure/cognitive-services/luis/label-suggested-utterances</a:t>
            </a:r>
          </a:p>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3/15/2019 12:52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366587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Do’s</a:t>
            </a:r>
          </a:p>
          <a:p>
            <a:pPr marL="171450" indent="-171450">
              <a:buFont typeface="Arial" panose="020B0604020202020204" pitchFamily="34" charset="0"/>
              <a:buChar char="•"/>
            </a:pPr>
            <a:r>
              <a:rPr lang="en-US" dirty="0"/>
              <a:t>Book a flight + book an hotel / Book (2 entities, flight and Hotel)</a:t>
            </a:r>
          </a:p>
          <a:p>
            <a:pPr marL="171450" indent="-171450">
              <a:buFont typeface="Arial" panose="020B0604020202020204" pitchFamily="34" charset="0"/>
              <a:buChar char="•"/>
            </a:pPr>
            <a:r>
              <a:rPr lang="en-US" dirty="0"/>
              <a:t>Test set x real traffic on the endpoint. Adjust the test set</a:t>
            </a:r>
          </a:p>
          <a:p>
            <a:pPr marL="171450" indent="-171450">
              <a:buFont typeface="Arial" panose="020B0604020202020204" pitchFamily="34" charset="0"/>
              <a:buChar char="•"/>
            </a:pPr>
            <a:r>
              <a:rPr lang="en-US" dirty="0"/>
              <a:t>1 none example for every 10 utterances</a:t>
            </a:r>
          </a:p>
          <a:p>
            <a:endParaRPr lang="en-US" dirty="0"/>
          </a:p>
          <a:p>
            <a:r>
              <a:rPr lang="en-US" dirty="0"/>
              <a:t>Don’ts</a:t>
            </a:r>
          </a:p>
          <a:p>
            <a:endParaRPr lang="en-US" dirty="0"/>
          </a:p>
          <a:p>
            <a:pPr marL="171450" indent="-171450">
              <a:buFont typeface="Arial" panose="020B0604020202020204" pitchFamily="34" charset="0"/>
              <a:buChar char="•"/>
            </a:pPr>
            <a:r>
              <a:rPr lang="en-US" dirty="0"/>
              <a:t>Few examples of a good model</a:t>
            </a:r>
          </a:p>
          <a:p>
            <a:pPr marL="171450" indent="-171450">
              <a:buFont typeface="Arial" panose="020B0604020202020204" pitchFamily="34" charset="0"/>
              <a:buChar char="•"/>
            </a:pPr>
            <a:r>
              <a:rPr lang="en-US" dirty="0"/>
              <a:t>Intents = actions. Entities = key parameters for that action to happen. </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58EDD96-567D-4E79-8F9F-D2D409A6DB4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1974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https://docs.microsoft.com/en-us/azure/bot-service/bot-builder-tutorial-dispatch?view=azure-bot-service-4.0&amp;tabs=csharp</a:t>
            </a:r>
          </a:p>
          <a:p>
            <a:r>
              <a:rPr lang="en-US" dirty="0"/>
              <a:t>https://docs.microsoft.com/en-in/azure/cognitive-services/luis/luis-boundaries</a:t>
            </a:r>
          </a:p>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3/15/2019 1:04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5428418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3/15/2019 12:52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00343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3/15/2019 12:52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3579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Understanding NLU Stanford presentation: https://nlp.stanford.edu/~wcmac/papers/20140716-UNLU.pdf</a:t>
            </a:r>
          </a:p>
          <a:p>
            <a:pPr marL="228600" indent="-228600">
              <a:buAutoNum type="arabicPeriod"/>
            </a:pPr>
            <a:r>
              <a:rPr lang="en-US" dirty="0"/>
              <a:t>Wikipedia: https://en.wikipedia.org/wiki/Natural_language_understanding</a:t>
            </a:r>
          </a:p>
          <a:p>
            <a:pPr marL="228600" indent="-228600">
              <a:buAutoNum type="arabicPeriod"/>
            </a:pPr>
            <a:r>
              <a:rPr lang="en-US" dirty="0"/>
              <a:t>Why chatbots won’t survive without NLU: https://chatbotsmagazine.com/why-chatbots-wont-survive-without-nlu-df3670e911c5</a:t>
            </a:r>
          </a:p>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3/15/2019 12:51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37794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LUIS whitepaper: https://www.microsoft.com/en-us/research/wp-content/uploads/2016/02/sigdial2015demo.pdf</a:t>
            </a:r>
          </a:p>
          <a:p>
            <a:pPr marL="228600" indent="-228600">
              <a:buAutoNum type="arabicPeriod"/>
            </a:pPr>
            <a:r>
              <a:rPr lang="en-US" dirty="0"/>
              <a:t>https://www.luis.ai/</a:t>
            </a:r>
          </a:p>
          <a:p>
            <a:pPr marL="228600" indent="-228600">
              <a:buAutoNum type="arabicPeriod"/>
            </a:pPr>
            <a:endParaRPr lang="en-US" dirty="0"/>
          </a:p>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3/15/2019 12:51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04038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3/15/2019 12:51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984120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https://docs.microsoft.com/en-us/azure/cognitive-services/luis/home</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3/15/2019 12:51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009596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https://docs.microsoft.com/en-us/azure/cognitive-services/luis/home</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3/15/2019 12:51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379740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Plan your app: https://docs.microsoft.com/en-us/azure/cognitive-services/luis/plan-your-app</a:t>
            </a:r>
          </a:p>
          <a:p>
            <a:pPr marL="228600" indent="-228600">
              <a:buAutoNum type="arabicPeriod"/>
            </a:pPr>
            <a:r>
              <a:rPr lang="en-US" dirty="0"/>
              <a:t>Prebuilt entity: https://docs.microsoft.com/en-us/azure/cognitive-services/luis/pre-builtentities</a:t>
            </a:r>
          </a:p>
          <a:p>
            <a:pPr marL="228600" indent="-228600">
              <a:buAutoNum type="arabicPeriod"/>
            </a:pPr>
            <a:r>
              <a:rPr lang="en-US" dirty="0"/>
              <a:t>Prebuilt domains: https://docs.microsoft.com/en-us/azure/cognitive-services/luis/luis-how-to-use-prebuilt-domains</a:t>
            </a:r>
          </a:p>
          <a:p>
            <a:pPr marL="228600" indent="-228600">
              <a:buAutoNum type="arabicPeriod"/>
            </a:pPr>
            <a:r>
              <a:rPr lang="en-US" dirty="0"/>
              <a:t>Best practices: https://docs.microsoft.com/en-us/azure/cognitive-services/luis/luis-concept-best-practices#entities</a:t>
            </a:r>
          </a:p>
          <a:p>
            <a:pPr marL="228600" indent="-228600">
              <a:buAutoNum type="arabicPeriod"/>
            </a:pPr>
            <a:r>
              <a:rPr lang="en-US" dirty="0"/>
              <a:t>Recognizer-Texts, code behind prebuilt entities: https://blog.botframework.com/2018/01/24/contributing-luis-microsoft-recognizers-text-part-1/</a:t>
            </a:r>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3/15/2019 12:52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653298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Train your model: https://docs.microsoft.com/en-us/azure/cognitive-services/luis/luis-how-to-train</a:t>
            </a:r>
          </a:p>
          <a:p>
            <a:pPr marL="228600" indent="-228600">
              <a:buAutoNum type="arabicPeriod"/>
            </a:pPr>
            <a:r>
              <a:rPr lang="en-US" dirty="0"/>
              <a:t>Interactive testing: https://docs.microsoft.com/en-us/azure/cognitive-services/luis/train-test</a:t>
            </a:r>
          </a:p>
          <a:p>
            <a:pPr marL="228600" indent="-228600">
              <a:buAutoNum type="arabicPeriod"/>
            </a:pPr>
            <a:r>
              <a:rPr lang="en-US" dirty="0"/>
              <a:t>Batch testing: https://docs.microsoft.com/en-us/azure/cognitive-services/luis/luis-how-to-batch-test</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3/15/2019 12:52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27225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Publish your model: https://docs.microsoft.com/en-us/azure/cognitive-services/luis/publishapp</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3/15/2019 12:52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6591198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8.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emf"/><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3.emf"/><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3.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3.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3.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e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jpe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6.emf"/><Relationship Id="rId1" Type="http://schemas.openxmlformats.org/officeDocument/2006/relationships/slideMaster" Target="../slideMasters/slideMaster1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4.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5.png"/><Relationship Id="rId1" Type="http://schemas.openxmlformats.org/officeDocument/2006/relationships/slideMaster" Target="../slideMasters/slideMaster1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July 18–20, 2018</a:t>
            </a:r>
          </a:p>
          <a:p>
            <a:pPr algn="l"/>
            <a:r>
              <a:rPr lang="en-US" sz="2000" dirty="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2160276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388831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769821"/>
            <a:ext cx="388831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Subtitle</a:t>
            </a:r>
          </a:p>
        </p:txBody>
      </p:sp>
    </p:spTree>
    <p:extLst>
      <p:ext uri="{BB962C8B-B14F-4D97-AF65-F5344CB8AC3E}">
        <p14:creationId xmlns:p14="http://schemas.microsoft.com/office/powerpoint/2010/main" val="617254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125E-6 1.48148E-6 L 0.02916 1.48148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125E-6 1.48148E-6 L 0.02916 1.48148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125E-6 1.48148E-6 L 0.02916 1.48148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49315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553163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6252907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00417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20046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70418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923066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016224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19856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7062799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dirty="0"/>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dirty="0"/>
              <a:t>Drag logo here</a:t>
            </a:r>
          </a:p>
        </p:txBody>
      </p:sp>
      <p:sp>
        <p:nvSpPr>
          <p:cNvPr id="55" name="Text Placeholder 136"/>
          <p:cNvSpPr>
            <a:spLocks noGrp="1"/>
          </p:cNvSpPr>
          <p:nvPr>
            <p:ph type="body" sz="quarter" idx="31"/>
          </p:nvPr>
        </p:nvSpPr>
        <p:spPr>
          <a:xfrm>
            <a:off x="8892839" y="6156112"/>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7302675" y="6181251"/>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5307250" y="6156112"/>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3087261" y="6171517"/>
            <a:ext cx="1505159"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61" name="TextBox 60"/>
          <p:cNvSpPr txBox="1"/>
          <p:nvPr userDrawn="1"/>
        </p:nvSpPr>
        <p:spPr>
          <a:xfrm>
            <a:off x="5294550" y="5912045"/>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Organization Size</a:t>
            </a:r>
          </a:p>
        </p:txBody>
      </p:sp>
      <p:sp>
        <p:nvSpPr>
          <p:cNvPr id="62" name="TextBox 61"/>
          <p:cNvSpPr txBox="1"/>
          <p:nvPr userDrawn="1"/>
        </p:nvSpPr>
        <p:spPr>
          <a:xfrm>
            <a:off x="7464535" y="5915827"/>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Industry</a:t>
            </a:r>
          </a:p>
        </p:txBody>
      </p:sp>
      <p:sp>
        <p:nvSpPr>
          <p:cNvPr id="63" name="TextBox 62"/>
          <p:cNvSpPr txBox="1"/>
          <p:nvPr userDrawn="1"/>
        </p:nvSpPr>
        <p:spPr>
          <a:xfrm>
            <a:off x="8994069" y="593090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Country</a:t>
            </a:r>
          </a:p>
        </p:txBody>
      </p:sp>
    </p:spTree>
    <p:extLst>
      <p:ext uri="{BB962C8B-B14F-4D97-AF65-F5344CB8AC3E}">
        <p14:creationId xmlns:p14="http://schemas.microsoft.com/office/powerpoint/2010/main" val="347662950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785812-DBB3-49A5-B9A5-226A70E5849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232354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spc="0">
                <a:solidFill>
                  <a:schemeClr val="tx1"/>
                </a:solidFill>
              </a:defRPr>
            </a:lvl1pPr>
          </a:lstStyle>
          <a:p>
            <a:r>
              <a:rPr lang="en-US"/>
              <a:t>Click to edit Master title style</a:t>
            </a:r>
          </a:p>
        </p:txBody>
      </p:sp>
    </p:spTree>
    <p:extLst>
      <p:ext uri="{BB962C8B-B14F-4D97-AF65-F5344CB8AC3E}">
        <p14:creationId xmlns:p14="http://schemas.microsoft.com/office/powerpoint/2010/main" val="154725512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6083751"/>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348095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569203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accent2">
            <a:lumMod val="75000"/>
            <a:lumOff val="2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576255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Segoe UI Light" panose="020B0502040204020203" pitchFamily="34" charset="0"/>
                <a:cs typeface="Segoe UI Light"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654119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586953"/>
            <a:ext cx="9144000" cy="92301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36933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Tree>
    <p:extLst>
      <p:ext uri="{BB962C8B-B14F-4D97-AF65-F5344CB8AC3E}">
        <p14:creationId xmlns:p14="http://schemas.microsoft.com/office/powerpoint/2010/main" val="35723943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6153781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54205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23" y="-623"/>
            <a:ext cx="12191377" cy="6858623"/>
          </a:xfrm>
          <a:prstGeom prst="rect">
            <a:avLst/>
          </a:prstGeom>
        </p:spPr>
      </p:pic>
      <p:sp>
        <p:nvSpPr>
          <p:cNvPr id="2" name="Rectangle 1"/>
          <p:cNvSpPr/>
          <p:nvPr/>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pic>
        <p:nvPicPr>
          <p:cNvPr id="7" name="Picture 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623" y="-623"/>
            <a:ext cx="12191377" cy="6858623"/>
          </a:xfrm>
          <a:prstGeom prst="rect">
            <a:avLst/>
          </a:prstGeom>
        </p:spPr>
      </p:pic>
      <p:sp>
        <p:nvSpPr>
          <p:cNvPr id="10" name="Rectangle 9"/>
          <p:cNvSpPr/>
          <p:nvPr userDrawn="1"/>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Tree>
    <p:extLst>
      <p:ext uri="{BB962C8B-B14F-4D97-AF65-F5344CB8AC3E}">
        <p14:creationId xmlns:p14="http://schemas.microsoft.com/office/powerpoint/2010/main" val="245364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4756644"/>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1887004"/>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
        <p:nvSpPr>
          <p:cNvPr id="4"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5" name="Picture 4"/>
          <p:cNvPicPr>
            <a:picLocks noChangeAspect="1"/>
          </p:cNvPicPr>
          <p:nvPr userDrawn="1"/>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0540127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30"/>
          </a:p>
        </p:txBody>
      </p:sp>
    </p:spTree>
    <p:extLst>
      <p:ext uri="{BB962C8B-B14F-4D97-AF65-F5344CB8AC3E}">
        <p14:creationId xmlns:p14="http://schemas.microsoft.com/office/powerpoint/2010/main" val="33766895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TextBox 7"/>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3960636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4553498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503547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063051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216356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084517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497307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565955339"/>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58448869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12073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182602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26780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73031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210938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9308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3303340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3156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8348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987673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670033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753948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97998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wo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194538" y="1189177"/>
            <a:ext cx="5453252" cy="1943393"/>
          </a:xfrm>
        </p:spPr>
        <p:txBody>
          <a:bodyPr wrap="square">
            <a:spAutoFit/>
          </a:bodyPr>
          <a:lstStyle>
            <a:lvl1pPr marL="0" indent="0">
              <a:spcBef>
                <a:spcPts val="1200"/>
              </a:spcBef>
              <a:buClr>
                <a:schemeClr val="bg1"/>
              </a:buClr>
              <a:buFont typeface="Arial" pitchFamily="34" charset="0"/>
              <a:buChar char="•"/>
              <a:defRPr sz="3136">
                <a:gradFill>
                  <a:gsLst>
                    <a:gs pos="1250">
                      <a:schemeClr val="tx2"/>
                    </a:gs>
                    <a:gs pos="99000">
                      <a:schemeClr val="tx2"/>
                    </a:gs>
                  </a:gsLst>
                  <a:lin ang="5400000" scaled="0"/>
                </a:gradFill>
              </a:defRPr>
            </a:lvl1pPr>
            <a:lvl2pPr marL="520602" indent="-228557">
              <a:buClr>
                <a:schemeClr val="bg1"/>
              </a:buClr>
              <a:defRPr sz="2353"/>
            </a:lvl2pPr>
            <a:lvl3pPr marL="685671" indent="-165070">
              <a:buClr>
                <a:schemeClr val="bg1"/>
              </a:buClr>
              <a:tabLst/>
              <a:defRPr sz="1961"/>
            </a:lvl3pPr>
            <a:lvl4pPr marL="863437" indent="-177767">
              <a:buClr>
                <a:schemeClr val="bg1"/>
              </a:buClr>
              <a:defRPr/>
            </a:lvl4pPr>
            <a:lvl5pPr marL="1028506" indent="-165070">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469510" y="1189177"/>
            <a:ext cx="5453252" cy="1943393"/>
          </a:xfrm>
        </p:spPr>
        <p:txBody>
          <a:bodyPr wrap="square">
            <a:spAutoFit/>
          </a:bodyPr>
          <a:lstStyle>
            <a:lvl1pPr marL="0" indent="0">
              <a:spcBef>
                <a:spcPts val="1200"/>
              </a:spcBef>
              <a:buClr>
                <a:schemeClr val="bg1"/>
              </a:buClr>
              <a:buFont typeface="Arial" pitchFamily="34" charset="0"/>
              <a:buChar char="•"/>
              <a:defRPr sz="3136">
                <a:gradFill>
                  <a:gsLst>
                    <a:gs pos="1250">
                      <a:schemeClr val="tx2"/>
                    </a:gs>
                    <a:gs pos="99000">
                      <a:schemeClr val="tx2"/>
                    </a:gs>
                  </a:gsLst>
                  <a:lin ang="5400000" scaled="0"/>
                </a:gradFill>
              </a:defRPr>
            </a:lvl1pPr>
            <a:lvl2pPr marL="520602" indent="-228557">
              <a:buClr>
                <a:schemeClr val="bg1"/>
              </a:buClr>
              <a:defRPr sz="2353"/>
            </a:lvl2pPr>
            <a:lvl3pPr marL="685671" indent="-165070">
              <a:buClr>
                <a:schemeClr val="bg1"/>
              </a:buClr>
              <a:tabLst/>
              <a:defRPr sz="1961"/>
            </a:lvl3pPr>
            <a:lvl4pPr marL="863437" indent="-177767">
              <a:buClr>
                <a:schemeClr val="bg1"/>
              </a:buClr>
              <a:defRPr/>
            </a:lvl4pPr>
            <a:lvl5pPr marL="1028506" indent="-165070">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userDrawn="1"/>
        </p:nvSpPr>
        <p:spPr>
          <a:xfrm>
            <a:off x="179597" y="6609041"/>
            <a:ext cx="2360896" cy="253787"/>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28" b="0" i="0" u="none" strike="noStrike" kern="1200" cap="none" spc="0" normalizeH="0" baseline="0" noProof="0" dirty="0">
                <a:ln>
                  <a:noFill/>
                </a:ln>
                <a:solidFill>
                  <a:srgbClr val="505050"/>
                </a:solidFill>
                <a:effectLst/>
                <a:uLnTx/>
                <a:uFillTx/>
                <a:latin typeface="Segoe UI"/>
                <a:ea typeface="+mn-ea"/>
                <a:cs typeface="+mn-cs"/>
              </a:rPr>
              <a:t>Microsoft Confidential</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88582" y="6364610"/>
            <a:ext cx="1064371" cy="404644"/>
          </a:xfrm>
          <a:prstGeom prst="rect">
            <a:avLst/>
          </a:prstGeom>
        </p:spPr>
      </p:pic>
    </p:spTree>
    <p:extLst>
      <p:ext uri="{BB962C8B-B14F-4D97-AF65-F5344CB8AC3E}">
        <p14:creationId xmlns:p14="http://schemas.microsoft.com/office/powerpoint/2010/main" val="940936388"/>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with photo">
    <p:spTree>
      <p:nvGrpSpPr>
        <p:cNvPr id="1" name=""/>
        <p:cNvGrpSpPr/>
        <p:nvPr/>
      </p:nvGrpSpPr>
      <p:grpSpPr>
        <a:xfrm>
          <a:off x="0" y="0"/>
          <a:ext cx="0" cy="0"/>
          <a:chOff x="0" y="0"/>
          <a:chExt cx="0" cy="0"/>
        </a:xfrm>
      </p:grpSpPr>
      <p:sp>
        <p:nvSpPr>
          <p:cNvPr id="13" name="Rectangle 12"/>
          <p:cNvSpPr/>
          <p:nvPr/>
        </p:nvSpPr>
        <p:spPr bwMode="gray">
          <a:xfrm>
            <a:off x="150853" y="2057401"/>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3" y="2057400"/>
            <a:ext cx="5487829" cy="2743426"/>
          </a:xfrm>
          <a:noFill/>
        </p:spPr>
        <p:txBody>
          <a:bodyPr vert="horz" lIns="137160" tIns="137160" rIns="137160" bIns="137160" rtlCol="0" anchor="t" anchorCtr="0">
            <a:normAutofit/>
          </a:bodyPr>
          <a:lstStyle>
            <a:lvl1pPr>
              <a:defRPr lang="en-US" sz="4400" spc="-98"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3" y="4800601"/>
            <a:ext cx="5487829" cy="914400"/>
          </a:xfrm>
        </p:spPr>
        <p:txBody>
          <a:bodyPr lIns="137160" tIns="137160" rIns="137160" bIns="137160">
            <a:noAutofit/>
          </a:bodyPr>
          <a:lstStyle>
            <a:lvl1pPr marL="0" indent="0">
              <a:spcBef>
                <a:spcPts val="0"/>
              </a:spcBef>
              <a:buNone/>
              <a:defRPr sz="2000">
                <a:solidFill>
                  <a:schemeClr val="bg1"/>
                </a:solidFill>
              </a:defRPr>
            </a:lvl1pPr>
            <a:lvl2pPr marL="281620" indent="0">
              <a:buNone/>
              <a:defRPr sz="2000">
                <a:solidFill>
                  <a:schemeClr val="bg1"/>
                </a:solidFill>
              </a:defRPr>
            </a:lvl2pPr>
            <a:lvl3pPr marL="588363" indent="0">
              <a:buNone/>
              <a:defRPr sz="2000">
                <a:solidFill>
                  <a:schemeClr val="bg1"/>
                </a:solidFill>
              </a:defRPr>
            </a:lvl3pPr>
            <a:lvl4pPr marL="869983" indent="0">
              <a:buNone/>
              <a:defRPr sz="2000">
                <a:solidFill>
                  <a:schemeClr val="bg1"/>
                </a:solidFill>
              </a:defRPr>
            </a:lvl4pPr>
            <a:lvl5pPr marL="1105327" indent="0">
              <a:buNone/>
              <a:defRPr sz="2000">
                <a:solidFill>
                  <a:schemeClr val="bg1"/>
                </a:solidFill>
              </a:defRPr>
            </a:lvl5pPr>
          </a:lstStyle>
          <a:p>
            <a:pPr lvl="0"/>
            <a:r>
              <a:rPr lang="en-US" dirty="0"/>
              <a:t>Speaker Name</a:t>
            </a:r>
          </a:p>
        </p:txBody>
      </p:sp>
      <p:sp>
        <p:nvSpPr>
          <p:cNvPr id="10" name="TextBox 9"/>
          <p:cNvSpPr txBox="1"/>
          <p:nvPr/>
        </p:nvSpPr>
        <p:spPr>
          <a:xfrm>
            <a:off x="7620000" y="381000"/>
            <a:ext cx="3810000" cy="1905000"/>
          </a:xfrm>
          <a:prstGeom prst="rect">
            <a:avLst/>
          </a:prstGeom>
        </p:spPr>
        <p:txBody>
          <a:bodyPr vert="horz" wrap="square" lIns="108805" tIns="54403" rIns="108805" bIns="54403" rtlCol="0" anchor="ctr">
            <a:normAutofit/>
          </a:bodyPr>
          <a:lstStyle/>
          <a:p>
            <a:pPr defTabSz="1087896"/>
            <a:r>
              <a:rPr lang="en-US" sz="2000" dirty="0">
                <a:solidFill>
                  <a:srgbClr val="D2D2D2"/>
                </a:solidFill>
                <a:ea typeface="Segoe UI" pitchFamily="34" charset="0"/>
                <a:cs typeface="Segoe UI" pitchFamily="34" charset="0"/>
              </a:rPr>
              <a:t>Click View &gt; Slide Master to insert a photo as a background behind the colored boxes.</a:t>
            </a: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23676" y="228601"/>
            <a:ext cx="1947103" cy="716042"/>
          </a:xfrm>
          <a:prstGeom prst="rect">
            <a:avLst/>
          </a:prstGeom>
        </p:spPr>
      </p:pic>
      <p:sp>
        <p:nvSpPr>
          <p:cNvPr id="15" name="TextBox 14"/>
          <p:cNvSpPr txBox="1"/>
          <p:nvPr/>
        </p:nvSpPr>
        <p:spPr>
          <a:xfrm>
            <a:off x="7620000" y="381000"/>
            <a:ext cx="3810000" cy="1905000"/>
          </a:xfrm>
          <a:prstGeom prst="rect">
            <a:avLst/>
          </a:prstGeom>
        </p:spPr>
        <p:txBody>
          <a:bodyPr vert="horz" wrap="square" lIns="108805" tIns="54403" rIns="108805" bIns="54403" rtlCol="0" anchor="ctr">
            <a:normAutofit/>
          </a:bodyPr>
          <a:lstStyle/>
          <a:p>
            <a:pPr defTabSz="1087896"/>
            <a:r>
              <a:rPr lang="en-US" sz="2000" dirty="0">
                <a:solidFill>
                  <a:srgbClr val="D2D2D2"/>
                </a:solidFill>
                <a:ea typeface="Segoe UI" pitchFamily="34" charset="0"/>
                <a:cs typeface="Segoe UI" pitchFamily="34" charset="0"/>
              </a:rPr>
              <a:t>Click View &gt; Slide Master to insert a photo as a background behind the colored boxes.</a:t>
            </a: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9244" y="198358"/>
            <a:ext cx="1947103" cy="716042"/>
          </a:xfrm>
          <a:prstGeom prst="rect">
            <a:avLst/>
          </a:prstGeom>
        </p:spPr>
      </p:pic>
      <p:sp>
        <p:nvSpPr>
          <p:cNvPr id="14" name="TextBox 13"/>
          <p:cNvSpPr txBox="1"/>
          <p:nvPr userDrawn="1"/>
        </p:nvSpPr>
        <p:spPr>
          <a:xfrm>
            <a:off x="7620000" y="381000"/>
            <a:ext cx="3810000" cy="1905000"/>
          </a:xfrm>
          <a:prstGeom prst="rect">
            <a:avLst/>
          </a:prstGeom>
        </p:spPr>
        <p:txBody>
          <a:bodyPr vert="horz" wrap="square" lIns="108805" tIns="54403" rIns="108805" bIns="54403" rtlCol="0" anchor="ctr">
            <a:normAutofit/>
          </a:bodyPr>
          <a:lstStyle/>
          <a:p>
            <a:pPr defTabSz="1087896"/>
            <a:r>
              <a:rPr lang="en-US" sz="2000" dirty="0">
                <a:solidFill>
                  <a:srgbClr val="D2D2D2"/>
                </a:solidFill>
                <a:ea typeface="Segoe UI" pitchFamily="34" charset="0"/>
                <a:cs typeface="Segoe UI" pitchFamily="34" charset="0"/>
              </a:rPr>
              <a:t>Click View &gt; Slide Master to insert a photo as a background behind the colored boxes.</a:t>
            </a:r>
          </a:p>
        </p:txBody>
      </p:sp>
      <p:pic>
        <p:nvPicPr>
          <p:cNvPr id="16" name="Picture 1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9244" y="198358"/>
            <a:ext cx="1947103" cy="716042"/>
          </a:xfrm>
          <a:prstGeom prst="rect">
            <a:avLst/>
          </a:prstGeom>
        </p:spPr>
      </p:pic>
    </p:spTree>
    <p:extLst>
      <p:ext uri="{BB962C8B-B14F-4D97-AF65-F5344CB8AC3E}">
        <p14:creationId xmlns:p14="http://schemas.microsoft.com/office/powerpoint/2010/main" val="2264596565"/>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no photo">
    <p:bg>
      <p:bgPr>
        <a:solidFill>
          <a:schemeClr val="tx2"/>
        </a:solidFill>
        <a:effectLst/>
      </p:bgPr>
    </p:bg>
    <p:spTree>
      <p:nvGrpSpPr>
        <p:cNvPr id="1" name=""/>
        <p:cNvGrpSpPr/>
        <p:nvPr/>
      </p:nvGrpSpPr>
      <p:grpSpPr>
        <a:xfrm>
          <a:off x="0" y="0"/>
          <a:ext cx="0" cy="0"/>
          <a:chOff x="0" y="0"/>
          <a:chExt cx="0" cy="0"/>
        </a:xfrm>
      </p:grpSpPr>
      <p:sp>
        <p:nvSpPr>
          <p:cNvPr id="13" name="Rectangle 12"/>
          <p:cNvSpPr/>
          <p:nvPr/>
        </p:nvSpPr>
        <p:spPr bwMode="gray">
          <a:xfrm>
            <a:off x="150853" y="2057401"/>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3" y="2057400"/>
            <a:ext cx="5487829" cy="2743426"/>
          </a:xfrm>
          <a:noFill/>
        </p:spPr>
        <p:txBody>
          <a:bodyPr vert="horz" lIns="137160" tIns="137160" rIns="137160" bIns="137160" rtlCol="0" anchor="t" anchorCtr="0">
            <a:normAutofit/>
          </a:bodyPr>
          <a:lstStyle>
            <a:lvl1pPr>
              <a:defRPr lang="en-US" sz="4400" spc="-98"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3" y="4800601"/>
            <a:ext cx="5487829" cy="914400"/>
          </a:xfrm>
        </p:spPr>
        <p:txBody>
          <a:bodyPr lIns="137160" tIns="137160" rIns="137160" bIns="137160">
            <a:noAutofit/>
          </a:bodyPr>
          <a:lstStyle>
            <a:lvl1pPr marL="0" indent="0">
              <a:spcBef>
                <a:spcPts val="0"/>
              </a:spcBef>
              <a:buNone/>
              <a:defRPr sz="2000">
                <a:solidFill>
                  <a:schemeClr val="bg1"/>
                </a:solidFill>
              </a:defRPr>
            </a:lvl1pPr>
            <a:lvl2pPr marL="281620" indent="0">
              <a:buNone/>
              <a:defRPr sz="2000">
                <a:solidFill>
                  <a:schemeClr val="bg1"/>
                </a:solidFill>
              </a:defRPr>
            </a:lvl2pPr>
            <a:lvl3pPr marL="588363" indent="0">
              <a:buNone/>
              <a:defRPr sz="2000">
                <a:solidFill>
                  <a:schemeClr val="bg1"/>
                </a:solidFill>
              </a:defRPr>
            </a:lvl3pPr>
            <a:lvl4pPr marL="869983" indent="0">
              <a:buNone/>
              <a:defRPr sz="2000">
                <a:solidFill>
                  <a:schemeClr val="bg1"/>
                </a:solidFill>
              </a:defRPr>
            </a:lvl4pPr>
            <a:lvl5pPr marL="1105327" indent="0">
              <a:buNone/>
              <a:defRPr sz="2000">
                <a:solidFill>
                  <a:schemeClr val="bg1"/>
                </a:solidFill>
              </a:defRPr>
            </a:lvl5pPr>
          </a:lstStyle>
          <a:p>
            <a:pPr lvl="0"/>
            <a:r>
              <a:rPr lang="en-US" dirty="0"/>
              <a:t>Speaker Name</a:t>
            </a: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1941" y="200780"/>
            <a:ext cx="1947100" cy="716042"/>
          </a:xfrm>
          <a:prstGeom prst="rect">
            <a:avLst/>
          </a:prstGeom>
        </p:spPr>
      </p:pic>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941" y="200780"/>
            <a:ext cx="1947100" cy="716042"/>
          </a:xfrm>
          <a:prstGeom prst="rect">
            <a:avLst/>
          </a:prstGeom>
        </p:spPr>
      </p:pic>
    </p:spTree>
    <p:extLst>
      <p:ext uri="{BB962C8B-B14F-4D97-AF65-F5344CB8AC3E}">
        <p14:creationId xmlns:p14="http://schemas.microsoft.com/office/powerpoint/2010/main" val="2838995605"/>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1"/>
            <a:ext cx="11890296"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1905000" y="6477874"/>
            <a:ext cx="8382000" cy="380127"/>
          </a:xfrm>
        </p:spPr>
        <p:txBody>
          <a:bodyPr/>
          <a:lstStyle/>
          <a:p>
            <a:endParaRPr lang="en-US" dirty="0">
              <a:solidFill>
                <a:srgbClr val="505050"/>
              </a:solidFill>
            </a:endParaRPr>
          </a:p>
        </p:txBody>
      </p:sp>
    </p:spTree>
    <p:extLst>
      <p:ext uri="{BB962C8B-B14F-4D97-AF65-F5344CB8AC3E}">
        <p14:creationId xmlns:p14="http://schemas.microsoft.com/office/powerpoint/2010/main" val="323782866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3" name="Footer Placeholder 2"/>
          <p:cNvSpPr>
            <a:spLocks noGrp="1"/>
          </p:cNvSpPr>
          <p:nvPr>
            <p:ph type="ftr" sz="quarter" idx="14"/>
          </p:nvPr>
        </p:nvSpPr>
        <p:spPr/>
        <p:txBody>
          <a:bodyPr/>
          <a:lstStyle/>
          <a:p>
            <a:pPr defTabSz="1087896"/>
            <a:endParaRPr lang="en-US" dirty="0">
              <a:solidFill>
                <a:srgbClr val="505050"/>
              </a:solidFill>
            </a:endParaRPr>
          </a:p>
        </p:txBody>
      </p:sp>
      <p:sp>
        <p:nvSpPr>
          <p:cNvPr id="7" name="Slide Number Placeholder 6"/>
          <p:cNvSpPr>
            <a:spLocks noGrp="1"/>
          </p:cNvSpPr>
          <p:nvPr>
            <p:ph type="sldNum" sz="quarter" idx="15"/>
          </p:nvPr>
        </p:nvSpPr>
        <p:spPr/>
        <p:txBody>
          <a:body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Tree>
    <p:extLst>
      <p:ext uri="{BB962C8B-B14F-4D97-AF65-F5344CB8AC3E}">
        <p14:creationId xmlns:p14="http://schemas.microsoft.com/office/powerpoint/2010/main" val="3381015944"/>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150853" y="1600200"/>
            <a:ext cx="11890296" cy="449580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81620" indent="0">
              <a:buNone/>
              <a:defRPr>
                <a:solidFill>
                  <a:schemeClr val="tx1"/>
                </a:solidFill>
                <a:latin typeface="Courier New" pitchFamily="49" charset="0"/>
                <a:cs typeface="Courier New" pitchFamily="49" charset="0"/>
              </a:defRPr>
            </a:lvl2pPr>
            <a:lvl3pPr marL="588363" indent="0">
              <a:buNone/>
              <a:defRPr>
                <a:solidFill>
                  <a:schemeClr val="tx1"/>
                </a:solidFill>
                <a:latin typeface="Courier New" pitchFamily="49" charset="0"/>
                <a:cs typeface="Courier New" pitchFamily="49" charset="0"/>
              </a:defRPr>
            </a:lvl3pPr>
            <a:lvl4pPr marL="869983" indent="0">
              <a:buNone/>
              <a:defRPr>
                <a:solidFill>
                  <a:schemeClr val="tx1"/>
                </a:solidFill>
                <a:latin typeface="Courier New" pitchFamily="49" charset="0"/>
                <a:cs typeface="Courier New" pitchFamily="49" charset="0"/>
              </a:defRPr>
            </a:lvl4pPr>
            <a:lvl5pPr marL="1105327"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521114580"/>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224748429"/>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6" name="Rectangle 5"/>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4" y="1143002"/>
            <a:ext cx="10061019" cy="2734277"/>
          </a:xfrm>
          <a:noFill/>
        </p:spPr>
        <p:txBody>
          <a:bodyPr lIns="137160" tIns="137160" rIns="137160" bIns="137160" anchor="t" anchorCtr="0"/>
          <a:lstStyle>
            <a:lvl1pPr>
              <a:defRPr sz="709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50852" y="3877278"/>
            <a:ext cx="10061021" cy="1837723"/>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25950576"/>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6" name="Rectangle 5"/>
          <p:cNvSpPr/>
          <p:nvPr/>
        </p:nvSpPr>
        <p:spPr bwMode="auto">
          <a:xfrm>
            <a:off x="150854"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4"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4" y="1143001"/>
            <a:ext cx="10061019" cy="2734277"/>
          </a:xfrm>
          <a:noFill/>
        </p:spPr>
        <p:txBody>
          <a:bodyPr lIns="137160" tIns="137160" rIns="137160" bIns="137160" anchor="t" anchorCtr="0"/>
          <a:lstStyle>
            <a:lvl1pPr>
              <a:defRPr sz="7098" spc="-98"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150852" y="3886200"/>
            <a:ext cx="10061020" cy="1828800"/>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54"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9440925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2"/>
            <a:ext cx="11890296" cy="1822988"/>
          </a:xfrm>
          <a:noFill/>
        </p:spPr>
        <p:txBody>
          <a:bodyPr lIns="137160" tIns="137160" rIns="137160" bIns="137160" anchor="t" anchorCtr="0"/>
          <a:lstStyle>
            <a:lvl1pPr>
              <a:defRPr sz="8598"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92" indent="-190392">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7896"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10981198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2"/>
            <a:ext cx="11890296" cy="1822988"/>
          </a:xfrm>
          <a:noFill/>
        </p:spPr>
        <p:txBody>
          <a:bodyPr lIns="137160" tIns="137160" rIns="137160" bIns="137160" anchor="t" anchorCtr="0"/>
          <a:lstStyle>
            <a:lvl1pPr>
              <a:defRPr sz="8598"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92" indent="-190392">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7896"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1518461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2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2"/>
            <a:ext cx="11890296" cy="1822988"/>
          </a:xfrm>
          <a:noFill/>
        </p:spPr>
        <p:txBody>
          <a:bodyPr lIns="137160" tIns="137160" rIns="137160" bIns="137160" anchor="t" anchorCtr="0"/>
          <a:lstStyle>
            <a:lvl1pPr>
              <a:defRPr sz="8598"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92" indent="-190392">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7896"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38093668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sp>
        <p:nvSpPr>
          <p:cNvPr id="4" name="Rectangle 3"/>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sp>
        <p:nvSpPr>
          <p:cNvPr id="8" name="Rectangle 7"/>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6234" y="2899240"/>
            <a:ext cx="2881117" cy="1059525"/>
          </a:xfrm>
          <a:prstGeom prst="rect">
            <a:avLst/>
          </a:prstGeom>
        </p:spPr>
      </p:pic>
      <p:sp>
        <p:nvSpPr>
          <p:cNvPr id="6" name="Rectangle 5"/>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6234" y="2899240"/>
            <a:ext cx="2881117" cy="1059525"/>
          </a:xfrm>
          <a:prstGeom prst="rect">
            <a:avLst/>
          </a:prstGeom>
        </p:spPr>
      </p:pic>
      <p:sp>
        <p:nvSpPr>
          <p:cNvPr id="9" name="Rectangle 8"/>
          <p:cNvSpPr/>
          <p:nvPr userDrawn="1"/>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878" y="2901952"/>
            <a:ext cx="2845008" cy="1046245"/>
          </a:xfrm>
          <a:prstGeom prst="rect">
            <a:avLst/>
          </a:prstGeom>
        </p:spPr>
      </p:pic>
    </p:spTree>
    <p:extLst>
      <p:ext uri="{BB962C8B-B14F-4D97-AF65-F5344CB8AC3E}">
        <p14:creationId xmlns:p14="http://schemas.microsoft.com/office/powerpoint/2010/main" val="62939058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3" name="Slide Number Placeholder 2"/>
          <p:cNvSpPr>
            <a:spLocks noGrp="1"/>
          </p:cNvSpPr>
          <p:nvPr>
            <p:ph type="sldNum" sz="quarter" idx="14"/>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09294299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17819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132CD"/>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9" name="Group 8"/>
          <p:cNvGrpSpPr/>
          <p:nvPr userDrawn="1"/>
        </p:nvGrpSpPr>
        <p:grpSpPr>
          <a:xfrm>
            <a:off x="11004178" y="6517755"/>
            <a:ext cx="950755" cy="215444"/>
            <a:chOff x="7082843" y="4126456"/>
            <a:chExt cx="1278066" cy="289613"/>
          </a:xfrm>
        </p:grpSpPr>
        <p:sp>
          <p:nvSpPr>
            <p:cNvPr id="11" name="TextBox 10"/>
            <p:cNvSpPr txBox="1"/>
            <p:nvPr/>
          </p:nvSpPr>
          <p:spPr>
            <a:xfrm>
              <a:off x="7237513" y="4126456"/>
              <a:ext cx="1123396" cy="289613"/>
            </a:xfrm>
            <a:prstGeom prst="rect">
              <a:avLst/>
            </a:prstGeom>
            <a:noFill/>
          </p:spPr>
          <p:txBody>
            <a:bodyPr wrap="square" rtlCol="0">
              <a:spAutoFit/>
            </a:bodyPr>
            <a:lstStyle/>
            <a:p>
              <a:r>
                <a:rPr lang="en-GB" sz="800" b="1" dirty="0">
                  <a:latin typeface="Segoe UI" panose="020B0502040204020203" pitchFamily="34" charset="0"/>
                  <a:cs typeface="Segoe UI" panose="020B0502040204020203" pitchFamily="34" charset="0"/>
                </a:rPr>
                <a:t>MICROSOFT</a:t>
              </a:r>
            </a:p>
          </p:txBody>
        </p:sp>
        <p:sp>
          <p:nvSpPr>
            <p:cNvPr id="12" name="Rectangle 11"/>
            <p:cNvSpPr/>
            <p:nvPr/>
          </p:nvSpPr>
          <p:spPr>
            <a:xfrm flipV="1">
              <a:off x="7082843"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3" name="Rectangle 12"/>
            <p:cNvSpPr/>
            <p:nvPr/>
          </p:nvSpPr>
          <p:spPr>
            <a:xfrm flipV="1">
              <a:off x="7180851"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Rectangle 13"/>
            <p:cNvSpPr/>
            <p:nvPr/>
          </p:nvSpPr>
          <p:spPr>
            <a:xfrm flipV="1">
              <a:off x="7082843"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5" name="Rectangle 14"/>
            <p:cNvSpPr/>
            <p:nvPr/>
          </p:nvSpPr>
          <p:spPr>
            <a:xfrm flipV="1">
              <a:off x="7180851"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grpSp>
      <p:cxnSp>
        <p:nvCxnSpPr>
          <p:cNvPr id="10" name="Straight Connector 9"/>
          <p:cNvCxnSpPr/>
          <p:nvPr userDrawn="1"/>
        </p:nvCxnSpPr>
        <p:spPr>
          <a:xfrm>
            <a:off x="10874587" y="6532880"/>
            <a:ext cx="0" cy="196427"/>
          </a:xfrm>
          <a:prstGeom prst="line">
            <a:avLst/>
          </a:prstGeom>
          <a:ln w="3175">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8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4_Walkin">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4" name="Title 3"/>
          <p:cNvSpPr>
            <a:spLocks noGrp="1"/>
          </p:cNvSpPr>
          <p:nvPr>
            <p:ph type="title"/>
          </p:nvPr>
        </p:nvSpPr>
        <p:spPr>
          <a:xfrm>
            <a:off x="274638" y="2267326"/>
            <a:ext cx="11087629" cy="1200622"/>
          </a:xfrm>
        </p:spPr>
        <p:txBody>
          <a:bodyPr/>
          <a:lstStyle>
            <a:lvl1pPr>
              <a:defRPr sz="7200"/>
            </a:lvl1pPr>
          </a:lstStyle>
          <a:p>
            <a:r>
              <a:rPr lang="en-US"/>
              <a:t>Click to edit Master title style</a:t>
            </a:r>
          </a:p>
        </p:txBody>
      </p:sp>
      <p:sp>
        <p:nvSpPr>
          <p:cNvPr id="5" name="Text Placeholder 4"/>
          <p:cNvSpPr>
            <a:spLocks noGrp="1"/>
          </p:cNvSpPr>
          <p:nvPr>
            <p:ph type="body" sz="quarter" idx="10" hasCustomPrompt="1"/>
          </p:nvPr>
        </p:nvSpPr>
        <p:spPr>
          <a:xfrm>
            <a:off x="274638" y="3490913"/>
            <a:ext cx="8721725" cy="517065"/>
          </a:xfrm>
        </p:spPr>
        <p:txBody>
          <a:bodyPr/>
          <a:lstStyle>
            <a:lvl1pPr marL="0" indent="0">
              <a:buNone/>
              <a:defRPr sz="2400" baseline="0"/>
            </a:lvl1pPr>
          </a:lstStyle>
          <a:p>
            <a:pPr lvl="0"/>
            <a:r>
              <a:rPr lang="en-US"/>
              <a:t>Click to add text</a:t>
            </a:r>
          </a:p>
        </p:txBody>
      </p:sp>
    </p:spTree>
    <p:extLst>
      <p:ext uri="{BB962C8B-B14F-4D97-AF65-F5344CB8AC3E}">
        <p14:creationId xmlns:p14="http://schemas.microsoft.com/office/powerpoint/2010/main" val="1065411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1" y="-1"/>
            <a:ext cx="5840360" cy="6858624"/>
          </a:xfrm>
          <a:prstGeom prst="rect">
            <a:avLst/>
          </a:prstGeom>
          <a:solidFill>
            <a:srgbClr val="0132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2"/>
          <p:cNvSpPr txBox="1">
            <a:spLocks/>
          </p:cNvSpPr>
          <p:nvPr userDrawn="1"/>
        </p:nvSpPr>
        <p:spPr>
          <a:xfrm>
            <a:off x="347898" y="2039653"/>
            <a:ext cx="460756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72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Click to edit Master title style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42389130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bg>
      <p:bgPr>
        <a:solidFill>
          <a:srgbClr val="2828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22085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1_Title &amp; 2-color Non-bulleted text">
    <p:bg>
      <p:bgPr>
        <a:solidFill>
          <a:srgbClr val="0132C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94804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1_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88067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80951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59224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13372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5343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4170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86189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00895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6735790"/>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96773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2024817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131439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267345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949920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1_50-50 Right Photo Layout">
    <p:bg>
      <p:bgPr>
        <a:solidFill>
          <a:srgbClr val="F8F8F8"/>
        </a:solidFill>
        <a:effectLst/>
      </p:bgPr>
    </p:bg>
    <p:spTree>
      <p:nvGrpSpPr>
        <p:cNvPr id="1" name=""/>
        <p:cNvGrpSpPr/>
        <p:nvPr/>
      </p:nvGrpSpPr>
      <p:grpSpPr>
        <a:xfrm>
          <a:off x="0" y="0"/>
          <a:ext cx="0" cy="0"/>
          <a:chOff x="0" y="0"/>
          <a:chExt cx="0" cy="0"/>
        </a:xfrm>
      </p:grpSpPr>
      <p:sp>
        <p:nvSpPr>
          <p:cNvPr id="6" name="Rectangle 5"/>
          <p:cNvSpPr/>
          <p:nvPr userDrawn="1"/>
        </p:nvSpPr>
        <p:spPr bwMode="auto">
          <a:xfrm>
            <a:off x="6090699" y="-39757"/>
            <a:ext cx="6101301" cy="6933538"/>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4" name="Text Placeholder 3"/>
          <p:cNvSpPr>
            <a:spLocks noGrp="1"/>
          </p:cNvSpPr>
          <p:nvPr>
            <p:ph type="body" sz="quarter" idx="11"/>
          </p:nvPr>
        </p:nvSpPr>
        <p:spPr>
          <a:xfrm>
            <a:off x="6361043" y="234562"/>
            <a:ext cx="5526158" cy="632837"/>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
        <p:nvSpPr>
          <p:cNvPr id="7" name="Text Placeholder 3"/>
          <p:cNvSpPr>
            <a:spLocks noGrp="1"/>
          </p:cNvSpPr>
          <p:nvPr>
            <p:ph type="body" sz="quarter" idx="12"/>
          </p:nvPr>
        </p:nvSpPr>
        <p:spPr>
          <a:xfrm>
            <a:off x="6675438" y="1180767"/>
            <a:ext cx="5116346" cy="3975654"/>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25128243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2642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7813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3191467"/>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8679946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B40CD-1F4C-4AE8-81E2-E5C7743C6DB9}" type="datetimeFigureOut">
              <a:rPr lang="en-GB" smtClean="0"/>
              <a:t>15/03/2019</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974E5F3E-9604-4418-8E10-BA5C14B5081C}" type="slidenum">
              <a:rPr lang="en-GB" smtClean="0"/>
              <a:t>‹#›</a:t>
            </a:fld>
            <a:endParaRPr lang="en-GB" dirty="0"/>
          </a:p>
        </p:txBody>
      </p:sp>
    </p:spTree>
    <p:extLst>
      <p:ext uri="{BB962C8B-B14F-4D97-AF65-F5344CB8AC3E}">
        <p14:creationId xmlns:p14="http://schemas.microsoft.com/office/powerpoint/2010/main" val="63298890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userDrawn="1">
  <p:cSld name="White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71340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userDrawn="1">
  <p:cSld name="6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3250" y="357188"/>
            <a:ext cx="10922000" cy="1325563"/>
          </a:xfrm>
        </p:spPr>
        <p:txBody>
          <a:bodyPr>
            <a:normAutofit/>
          </a:bodyPr>
          <a:lstStyle>
            <a:lvl1pPr>
              <a:defRPr sz="4000">
                <a:solidFill>
                  <a:schemeClr val="bg1"/>
                </a:solidFill>
                <a:latin typeface="Segoe UI Bold" panose="020B0802040204020203" pitchFamily="34" charset="0"/>
                <a:cs typeface="Segoe UI Bold" panose="020B0802040204020203" pitchFamily="34" charset="0"/>
              </a:defRPr>
            </a:lvl1pPr>
          </a:lstStyle>
          <a:p>
            <a:r>
              <a:rPr lang="en-US"/>
              <a:t>Click to edit Master title style</a:t>
            </a:r>
          </a:p>
        </p:txBody>
      </p:sp>
      <p:sp>
        <p:nvSpPr>
          <p:cNvPr id="3" name="Content Placeholder 2"/>
          <p:cNvSpPr>
            <a:spLocks noGrp="1"/>
          </p:cNvSpPr>
          <p:nvPr>
            <p:ph idx="1"/>
          </p:nvPr>
        </p:nvSpPr>
        <p:spPr>
          <a:xfrm>
            <a:off x="1174750" y="2201334"/>
            <a:ext cx="10350500" cy="2021836"/>
          </a:xfrm>
        </p:spPr>
        <p:txBody>
          <a:bodyPr/>
          <a:lstStyle>
            <a:lvl1pPr marL="0" indent="0">
              <a:lnSpc>
                <a:spcPct val="100000"/>
              </a:lnSpc>
              <a:buNone/>
              <a:defRPr sz="3333">
                <a:solidFill>
                  <a:schemeClr val="bg1"/>
                </a:solidFill>
                <a:latin typeface="Segoe UI Semilight" panose="020B0402040204020203" pitchFamily="34" charset="0"/>
                <a:cs typeface="Segoe UI Semilight" panose="020B0402040204020203" pitchFamily="34" charset="0"/>
              </a:defRPr>
            </a:lvl1pPr>
            <a:lvl2pPr marL="457163" indent="0">
              <a:buNone/>
              <a:defRPr sz="2333">
                <a:solidFill>
                  <a:schemeClr val="bg1"/>
                </a:solidFill>
              </a:defRPr>
            </a:lvl2pPr>
            <a:lvl3pPr marL="914327" indent="0">
              <a:buNone/>
              <a:defRPr>
                <a:solidFill>
                  <a:schemeClr val="bg1"/>
                </a:solidFill>
              </a:defRPr>
            </a:lvl3pPr>
            <a:lvl4pPr marL="1371490" indent="0">
              <a:buNone/>
              <a:defRPr>
                <a:solidFill>
                  <a:schemeClr val="bg1"/>
                </a:solidFill>
              </a:defRPr>
            </a:lvl4pPr>
            <a:lvl5pPr marL="1828654"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0016234"/>
      </p:ext>
    </p:extLst>
  </p:cSld>
  <p:clrMapOvr>
    <a:masterClrMapping/>
  </p:clrMapOvr>
  <p:extLst mod="1">
    <p:ext uri="{DCECCB84-F9BA-43D5-87BE-67443E8EF086}">
      <p15:sldGuideLst xmlns:p15="http://schemas.microsoft.com/office/powerpoint/2012/main">
        <p15:guide id="1" orient="horz" pos="1272">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3"/>
          <p:cNvSpPr>
            <a:spLocks noGrp="1"/>
          </p:cNvSpPr>
          <p:nvPr>
            <p:ph type="body" sz="quarter" idx="10"/>
          </p:nvPr>
        </p:nvSpPr>
        <p:spPr>
          <a:xfrm>
            <a:off x="269240" y="2092121"/>
            <a:ext cx="11653523" cy="1462773"/>
          </a:xfrm>
        </p:spPr>
        <p:txBody>
          <a:bodyPr>
            <a:spAutoFit/>
          </a:bodyPr>
          <a:lstStyle>
            <a:lvl1pPr marL="0" indent="0">
              <a:buFontTx/>
              <a:buNone/>
              <a:defRPr sz="1567"/>
            </a:lvl1pPr>
            <a:lvl2pPr>
              <a:defRPr sz="1567"/>
            </a:lvl2pPr>
            <a:lvl3pPr>
              <a:defRPr sz="1567"/>
            </a:lvl3pPr>
            <a:lvl4pPr>
              <a:defRPr sz="1567"/>
            </a:lvl4pPr>
            <a:lvl5pPr>
              <a:defRPr sz="15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0413438"/>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Event Titl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21569"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785274" cy="6858000"/>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104094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Event 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83"/>
            <a:ext cx="12196948"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3667128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Event Titl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783"/>
            <a:ext cx="12192000"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3986830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onfidentiality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20" name="Group 19">
            <a:extLst>
              <a:ext uri="{FF2B5EF4-FFF2-40B4-BE49-F238E27FC236}">
                <a16:creationId xmlns:a16="http://schemas.microsoft.com/office/drawing/2014/main" id="{78E81F66-18BE-4E57-938C-9EDF97006F22}"/>
              </a:ext>
            </a:extLst>
          </p:cNvPr>
          <p:cNvGrpSpPr/>
          <p:nvPr userDrawn="1"/>
        </p:nvGrpSpPr>
        <p:grpSpPr>
          <a:xfrm>
            <a:off x="1033391" y="2171649"/>
            <a:ext cx="1556303" cy="1354943"/>
            <a:chOff x="873078" y="2214881"/>
            <a:chExt cx="1587510" cy="1381916"/>
          </a:xfrm>
        </p:grpSpPr>
        <p:sp>
          <p:nvSpPr>
            <p:cNvPr id="6" name="camera"/>
            <p:cNvSpPr>
              <a:spLocks noChangeAspect="1" noEditPoints="1"/>
            </p:cNvSpPr>
            <p:nvPr userDrawn="1"/>
          </p:nvSpPr>
          <p:spPr bwMode="auto">
            <a:xfrm>
              <a:off x="873078" y="2214881"/>
              <a:ext cx="1248634" cy="99785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782834" y="2919046"/>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A42996B6-D0B4-45A1-9261-8AEA3C29AB4A}"/>
              </a:ext>
            </a:extLst>
          </p:cNvPr>
          <p:cNvGrpSpPr/>
          <p:nvPr userDrawn="1"/>
        </p:nvGrpSpPr>
        <p:grpSpPr>
          <a:xfrm>
            <a:off x="3683826" y="2118096"/>
            <a:ext cx="1005383" cy="1416285"/>
            <a:chOff x="3751290" y="2160262"/>
            <a:chExt cx="1025543" cy="1444480"/>
          </a:xfrm>
        </p:grpSpPr>
        <p:sp>
          <p:nvSpPr>
            <p:cNvPr id="4" name="phone"/>
            <p:cNvSpPr>
              <a:spLocks noChangeAspect="1" noEditPoints="1"/>
            </p:cNvSpPr>
            <p:nvPr userDrawn="1"/>
          </p:nvSpPr>
          <p:spPr bwMode="auto">
            <a:xfrm>
              <a:off x="3751290" y="2160262"/>
              <a:ext cx="701279" cy="1122985"/>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0" name="Multiplication Sign 9"/>
            <p:cNvSpPr/>
            <p:nvPr userDrawn="1"/>
          </p:nvSpPr>
          <p:spPr bwMode="auto">
            <a:xfrm>
              <a:off x="4099079" y="2926991"/>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967B9B47-9837-457E-871B-E5D78142EEE5}"/>
              </a:ext>
            </a:extLst>
          </p:cNvPr>
          <p:cNvGrpSpPr/>
          <p:nvPr userDrawn="1"/>
        </p:nvGrpSpPr>
        <p:grpSpPr>
          <a:xfrm>
            <a:off x="5783340" y="2078914"/>
            <a:ext cx="1948925" cy="1461168"/>
            <a:chOff x="6335962" y="2120300"/>
            <a:chExt cx="1988005" cy="1490256"/>
          </a:xfrm>
        </p:grpSpPr>
        <p:sp>
          <p:nvSpPr>
            <p:cNvPr id="5" name="tablet_2"/>
            <p:cNvSpPr>
              <a:spLocks noChangeAspect="1" noEditPoints="1"/>
            </p:cNvSpPr>
            <p:nvPr userDrawn="1"/>
          </p:nvSpPr>
          <p:spPr bwMode="auto">
            <a:xfrm>
              <a:off x="6335962" y="2120300"/>
              <a:ext cx="1658042" cy="1214531"/>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1" name="Multiplication Sign 10"/>
            <p:cNvSpPr/>
            <p:nvPr userDrawn="1"/>
          </p:nvSpPr>
          <p:spPr bwMode="auto">
            <a:xfrm>
              <a:off x="7646213" y="2932805"/>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2438E0D6-2E6D-4DE6-BEE3-12184AC40FA2}"/>
              </a:ext>
            </a:extLst>
          </p:cNvPr>
          <p:cNvGrpSpPr/>
          <p:nvPr userDrawn="1"/>
        </p:nvGrpSpPr>
        <p:grpSpPr>
          <a:xfrm>
            <a:off x="8826396" y="2047820"/>
            <a:ext cx="2332212" cy="1496785"/>
            <a:chOff x="9742220" y="2088587"/>
            <a:chExt cx="2378978" cy="1526582"/>
          </a:xfrm>
        </p:grpSpPr>
        <p:sp>
          <p:nvSpPr>
            <p:cNvPr id="3" name="laptop"/>
            <p:cNvSpPr>
              <a:spLocks noChangeAspect="1" noEditPoints="1"/>
            </p:cNvSpPr>
            <p:nvPr userDrawn="1"/>
          </p:nvSpPr>
          <p:spPr bwMode="auto">
            <a:xfrm>
              <a:off x="9742220" y="2088587"/>
              <a:ext cx="2101406" cy="1251030"/>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3" name="Multiplication Sign 12"/>
            <p:cNvSpPr/>
            <p:nvPr userDrawn="1"/>
          </p:nvSpPr>
          <p:spPr bwMode="auto">
            <a:xfrm>
              <a:off x="11443445" y="2937417"/>
              <a:ext cx="677753" cy="677752"/>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30856" y="4253460"/>
            <a:ext cx="11930322" cy="1638607"/>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b="1" dirty="0">
                <a:gradFill>
                  <a:gsLst>
                    <a:gs pos="2917">
                      <a:schemeClr val="tx1"/>
                    </a:gs>
                    <a:gs pos="30000">
                      <a:schemeClr val="tx1"/>
                    </a:gs>
                  </a:gsLst>
                  <a:lin ang="5400000" scaled="0"/>
                </a:gradFill>
              </a:rPr>
              <a:t>Architect Boot Camp </a:t>
            </a:r>
            <a:r>
              <a:rPr lang="en-US" sz="2157" dirty="0">
                <a:gradFill>
                  <a:gsLst>
                    <a:gs pos="2917">
                      <a:schemeClr val="tx1"/>
                    </a:gs>
                    <a:gs pos="30000">
                      <a:schemeClr val="tx1"/>
                    </a:gs>
                  </a:gsLst>
                  <a:lin ang="5400000" scaled="0"/>
                </a:gradFill>
              </a:rPr>
              <a:t>content is Microsoft Confidential </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DO NOT post </a:t>
            </a:r>
            <a:r>
              <a:rPr lang="en-US" sz="2157" b="1" dirty="0">
                <a:gradFill>
                  <a:gsLst>
                    <a:gs pos="2917">
                      <a:schemeClr val="tx1"/>
                    </a:gs>
                    <a:gs pos="30000">
                      <a:schemeClr val="tx1"/>
                    </a:gs>
                  </a:gsLst>
                  <a:lin ang="5400000" scaled="0"/>
                </a:gradFill>
              </a:rPr>
              <a:t>Architect Boot Camp</a:t>
            </a:r>
            <a:r>
              <a:rPr lang="en-US" sz="2157" dirty="0">
                <a:gradFill>
                  <a:gsLst>
                    <a:gs pos="2917">
                      <a:schemeClr val="tx1"/>
                    </a:gs>
                    <a:gs pos="30000">
                      <a:schemeClr val="tx1"/>
                    </a:gs>
                  </a:gsLst>
                  <a:lin ang="5400000" scaled="0"/>
                </a:gradFill>
              </a:rPr>
              <a:t> content to any blogs or external websites</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DO NOT take photos or video of sessions or slides throughout the </a:t>
            </a:r>
            <a:r>
              <a:rPr lang="en-US" sz="2157" b="1" dirty="0">
                <a:gradFill>
                  <a:gsLst>
                    <a:gs pos="2917">
                      <a:schemeClr val="tx1"/>
                    </a:gs>
                    <a:gs pos="30000">
                      <a:schemeClr val="tx1"/>
                    </a:gs>
                  </a:gsLst>
                  <a:lin ang="5400000" scaled="0"/>
                </a:gradFill>
              </a:rPr>
              <a:t>Architect Boot Camp</a:t>
            </a:r>
            <a:r>
              <a:rPr lang="en-US" sz="2157" dirty="0">
                <a:gradFill>
                  <a:gsLst>
                    <a:gs pos="2917">
                      <a:schemeClr val="tx1"/>
                    </a:gs>
                    <a:gs pos="30000">
                      <a:schemeClr val="tx1"/>
                    </a:gs>
                  </a:gsLst>
                  <a:lin ang="5400000" scaled="0"/>
                </a:gradFill>
              </a:rPr>
              <a:t> event</a:t>
            </a:r>
          </a:p>
        </p:txBody>
      </p:sp>
    </p:spTree>
    <p:extLst>
      <p:ext uri="{BB962C8B-B14F-4D97-AF65-F5344CB8AC3E}">
        <p14:creationId xmlns:p14="http://schemas.microsoft.com/office/powerpoint/2010/main" val="17417822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264894" y="1189176"/>
            <a:ext cx="11653523" cy="2447348"/>
          </a:xfrm>
        </p:spPr>
        <p:txBody>
          <a:bodyPr/>
          <a:lstStyle>
            <a:lvl1pPr marL="0" indent="0">
              <a:lnSpc>
                <a:spcPct val="100000"/>
              </a:lnSpc>
              <a:buNone/>
              <a:defRPr>
                <a:solidFill>
                  <a:schemeClr val="tx1"/>
                </a:solidFill>
              </a:defRPr>
            </a:lvl1pPr>
            <a:lvl2pPr marL="0" indent="0">
              <a:lnSpc>
                <a:spcPct val="100000"/>
              </a:lnSpc>
              <a:buFontTx/>
              <a:buNone/>
              <a:defRPr sz="1568">
                <a:solidFill>
                  <a:schemeClr val="tx1"/>
                </a:solidFill>
              </a:defRPr>
            </a:lvl2pPr>
            <a:lvl3pPr marL="224054" indent="0">
              <a:lnSpc>
                <a:spcPct val="100000"/>
              </a:lnSpc>
              <a:buNone/>
              <a:defRPr sz="1568">
                <a:solidFill>
                  <a:schemeClr val="tx1"/>
                </a:solidFill>
              </a:defRPr>
            </a:lvl3pPr>
            <a:lvl4pPr marL="448107" indent="0">
              <a:lnSpc>
                <a:spcPct val="100000"/>
              </a:lnSpc>
              <a:buNone/>
              <a:defRPr sz="1568">
                <a:solidFill>
                  <a:schemeClr val="tx1"/>
                </a:solidFill>
              </a:defRPr>
            </a:lvl4pPr>
            <a:lvl5pPr marL="672161" indent="0">
              <a:lnSpc>
                <a:spcPct val="100000"/>
              </a:lnSpc>
              <a:buNone/>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806988449"/>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5983" y="1189175"/>
            <a:ext cx="5378548" cy="2160667"/>
          </a:xfrm>
        </p:spPr>
        <p:txBody>
          <a:bodyPr wrap="square">
            <a:spAutoFit/>
          </a:bodyPr>
          <a:lstStyle>
            <a:lvl1pPr marL="0" indent="0">
              <a:spcBef>
                <a:spcPts val="1200"/>
              </a:spcBef>
              <a:buClr>
                <a:schemeClr val="tx1"/>
              </a:buClr>
              <a:buFont typeface="Wingdings" pitchFamily="2" charset="2"/>
              <a:buNone/>
              <a:defRPr sz="2745">
                <a:solidFill>
                  <a:schemeClr val="accent2"/>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2160667"/>
          </a:xfrm>
        </p:spPr>
        <p:txBody>
          <a:bodyPr wrap="square">
            <a:spAutoFit/>
          </a:bodyPr>
          <a:lstStyle>
            <a:lvl1pPr marL="0" indent="0">
              <a:spcBef>
                <a:spcPts val="1200"/>
              </a:spcBef>
              <a:buClr>
                <a:schemeClr val="tx1"/>
              </a:buClr>
              <a:buFont typeface="Wingdings" pitchFamily="2" charset="2"/>
              <a:buNone/>
              <a:defRPr sz="2745">
                <a:solidFill>
                  <a:schemeClr val="accent2"/>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807710563"/>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2" y="1216074"/>
            <a:ext cx="5378548" cy="2103331"/>
          </a:xfrm>
        </p:spPr>
        <p:txBody>
          <a:bodyPr wrap="square">
            <a:spAutoFit/>
          </a:bodyPr>
          <a:lstStyle>
            <a:lvl1pPr marL="281623" indent="-281623">
              <a:spcBef>
                <a:spcPts val="1200"/>
              </a:spcBef>
              <a:buClr>
                <a:schemeClr val="tx2"/>
              </a:buClr>
              <a:buFont typeface="Arial" pitchFamily="34" charset="0"/>
              <a:buChar char="•"/>
              <a:defRPr sz="2745">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216074"/>
            <a:ext cx="5378548" cy="2103331"/>
          </a:xfrm>
        </p:spPr>
        <p:txBody>
          <a:bodyPr wrap="square">
            <a:spAutoFit/>
          </a:bodyPr>
          <a:lstStyle>
            <a:lvl1pPr marL="281623" indent="-281623">
              <a:spcBef>
                <a:spcPts val="1200"/>
              </a:spcBef>
              <a:buClr>
                <a:schemeClr val="tx2"/>
              </a:buClr>
              <a:buFont typeface="Arial" pitchFamily="34" charset="0"/>
              <a:buChar char="•"/>
              <a:defRPr sz="2745">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637655565"/>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26019284"/>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Full Bleed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21569"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785274" cy="6858000"/>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23" name="Text Placeholder 6"/>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143560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Full Bleed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83"/>
            <a:ext cx="12196948"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6">
            <a:extLst>
              <a:ext uri="{FF2B5EF4-FFF2-40B4-BE49-F238E27FC236}">
                <a16:creationId xmlns:a16="http://schemas.microsoft.com/office/drawing/2014/main" id="{C5FD5429-AFE3-42EE-80AB-911CB5BA20B6}"/>
              </a:ext>
            </a:extLst>
          </p:cNvPr>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10" name="Text Placeholder 6">
            <a:extLst>
              <a:ext uri="{FF2B5EF4-FFF2-40B4-BE49-F238E27FC236}">
                <a16:creationId xmlns:a16="http://schemas.microsoft.com/office/drawing/2014/main" id="{0E6FAF24-2B33-4048-AADD-D85DF6020205}"/>
              </a:ext>
            </a:extLst>
          </p:cNvPr>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1217504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Full Bleed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783"/>
            <a:ext cx="12192000"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6">
            <a:extLst>
              <a:ext uri="{FF2B5EF4-FFF2-40B4-BE49-F238E27FC236}">
                <a16:creationId xmlns:a16="http://schemas.microsoft.com/office/drawing/2014/main" id="{818138FC-F786-41F2-AF92-1F1BBF65D7B9}"/>
              </a:ext>
            </a:extLst>
          </p:cNvPr>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9" name="Text Placeholder 6">
            <a:extLst>
              <a:ext uri="{FF2B5EF4-FFF2-40B4-BE49-F238E27FC236}">
                <a16:creationId xmlns:a16="http://schemas.microsoft.com/office/drawing/2014/main" id="{44159AAF-5BE0-41B4-BD31-DBE01540D056}"/>
              </a:ext>
            </a:extLst>
          </p:cNvPr>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204760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July 18–20, 2018</a:t>
            </a:r>
          </a:p>
          <a:p>
            <a:pPr algn="l"/>
            <a:r>
              <a:rPr lang="en-US" sz="2000" dirty="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2712930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Full Bleed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4786" cy="6858000"/>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4E84CED7-FFF2-4640-95CD-A94432410C2F}"/>
              </a:ext>
            </a:extLst>
          </p:cNvPr>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11" name="Text Placeholder 6">
            <a:extLst>
              <a:ext uri="{FF2B5EF4-FFF2-40B4-BE49-F238E27FC236}">
                <a16:creationId xmlns:a16="http://schemas.microsoft.com/office/drawing/2014/main" id="{86F470D8-2510-4452-8A45-2053C2A8AC33}"/>
              </a:ext>
            </a:extLst>
          </p:cNvPr>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939121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Full Bleed 5">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756401" cy="6858000"/>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 Placeholder 6">
            <a:extLst>
              <a:ext uri="{FF2B5EF4-FFF2-40B4-BE49-F238E27FC236}">
                <a16:creationId xmlns:a16="http://schemas.microsoft.com/office/drawing/2014/main" id="{2D60B39A-62BF-4CE5-AAEF-5921C4E41417}"/>
              </a:ext>
            </a:extLst>
          </p:cNvPr>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12" name="Text Placeholder 6">
            <a:extLst>
              <a:ext uri="{FF2B5EF4-FFF2-40B4-BE49-F238E27FC236}">
                <a16:creationId xmlns:a16="http://schemas.microsoft.com/office/drawing/2014/main" id="{CCB1F7A5-C471-4911-9CD8-D861B9CFFE58}"/>
              </a:ext>
            </a:extLst>
          </p:cNvPr>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78161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4002128"/>
            <a:ext cx="7171398"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3929469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12777481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28052637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6F71CB-3F00-464C-88C9-6BB0DB1E35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6" name="Rectangle 5">
            <a:extLst>
              <a:ext uri="{FF2B5EF4-FFF2-40B4-BE49-F238E27FC236}">
                <a16:creationId xmlns:a16="http://schemas.microsoft.com/office/drawing/2014/main" id="{D3B56245-1A36-453D-A080-8FFC608C5FB4}"/>
              </a:ext>
            </a:extLst>
          </p:cNvPr>
          <p:cNvSpPr/>
          <p:nvPr userDrawn="1"/>
        </p:nvSpPr>
        <p:spPr bwMode="auto">
          <a:xfrm>
            <a:off x="0" y="0"/>
            <a:ext cx="9606997" cy="6858000"/>
          </a:xfrm>
          <a:prstGeom prst="rect">
            <a:avLst/>
          </a:prstGeom>
          <a:gradFill>
            <a:gsLst>
              <a:gs pos="51000">
                <a:srgbClr val="FFFFFF">
                  <a:alpha val="60000"/>
                </a:srgbClr>
              </a:gs>
              <a:gs pos="0">
                <a:schemeClr val="tx1">
                  <a:alpha val="89000"/>
                </a:schemeClr>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accent2"/>
                </a:solidFill>
              </a:defRPr>
            </a:lvl1pPr>
          </a:lstStyle>
          <a:p>
            <a:r>
              <a:rPr lang="en-US" dirty="0"/>
              <a:t>Section title</a:t>
            </a:r>
          </a:p>
        </p:txBody>
      </p:sp>
    </p:spTree>
    <p:extLst>
      <p:ext uri="{BB962C8B-B14F-4D97-AF65-F5344CB8AC3E}">
        <p14:creationId xmlns:p14="http://schemas.microsoft.com/office/powerpoint/2010/main" val="3727109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97858"/>
            <a:ext cx="5378548" cy="751405"/>
          </a:xfrm>
        </p:spPr>
        <p:txBody>
          <a:bodyPr>
            <a:spAutoFit/>
          </a:bodyPr>
          <a:lstStyle>
            <a:lvl1pPr>
              <a:defRPr sz="4117" baseline="0">
                <a:solidFill>
                  <a:schemeClr val="tx1"/>
                </a:solidFill>
              </a:defRPr>
            </a:lvl1pPr>
          </a:lstStyle>
          <a:p>
            <a:r>
              <a:rPr lang="en-US" dirty="0"/>
              <a:t>50/50 photo layout</a:t>
            </a:r>
          </a:p>
        </p:txBody>
      </p:sp>
      <p:sp>
        <p:nvSpPr>
          <p:cNvPr id="6" name="Picture Placeholder 5"/>
          <p:cNvSpPr>
            <a:spLocks noGrp="1"/>
          </p:cNvSpPr>
          <p:nvPr>
            <p:ph type="pic" sz="quarter" idx="11" hasCustomPrompt="1"/>
          </p:nvPr>
        </p:nvSpPr>
        <p:spPr>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anchor="ctr"/>
          <a:lstStyle>
            <a:lvl1pPr marL="0" marR="0" indent="0" algn="ctr" defTabSz="914192" rtl="0" eaLnBrk="1" fontAlgn="auto" latinLnBrk="0" hangingPunct="1">
              <a:lnSpc>
                <a:spcPct val="90000"/>
              </a:lnSpc>
              <a:spcBef>
                <a:spcPct val="20000"/>
              </a:spcBef>
              <a:spcAft>
                <a:spcPts val="0"/>
              </a:spcAft>
              <a:buClrTx/>
              <a:buSzPct val="90000"/>
              <a:buFont typeface="Arial" pitchFamily="34" charset="0"/>
              <a:buNone/>
              <a:tabLst/>
              <a:defRPr lang="en-US" sz="1567" b="1" kern="1200" cap="none" spc="0" baseline="0" dirty="0">
                <a:solidFill>
                  <a:schemeClr val="bg1"/>
                </a:solidFill>
                <a:effectLst>
                  <a:outerShdw blurRad="38100" dist="38100" dir="2700000" algn="tl">
                    <a:srgbClr val="000000">
                      <a:alpha val="43137"/>
                    </a:srgbClr>
                  </a:outerShdw>
                </a:effectLst>
                <a:latin typeface="+mn-lt"/>
                <a:ea typeface="+mn-ea"/>
                <a:cs typeface="+mn-cs"/>
              </a:defRPr>
            </a:lvl1pPr>
          </a:lstStyle>
          <a:p>
            <a:br>
              <a:rPr lang="en-US" dirty="0"/>
            </a:br>
            <a:br>
              <a:rPr lang="en-US" dirty="0"/>
            </a:br>
            <a:br>
              <a:rPr lang="en-US" dirty="0"/>
            </a:br>
            <a:r>
              <a:rPr lang="en-US" dirty="0"/>
              <a:t>Click icon to add picture</a:t>
            </a:r>
          </a:p>
        </p:txBody>
      </p:sp>
      <p:sp>
        <p:nvSpPr>
          <p:cNvPr id="10"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470171131"/>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834242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Light Gray Blank">
    <p:bg>
      <p:bgPr>
        <a:solidFill>
          <a:schemeClr val="tx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54878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ark Gray Blank">
    <p:bg>
      <p:bgPr>
        <a:solidFill>
          <a:schemeClr val="accent6"/>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195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34126335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97254" y="1197321"/>
            <a:ext cx="11653522" cy="2404346"/>
          </a:xfrm>
        </p:spPr>
        <p:txBody>
          <a:bodyPr/>
          <a:lstStyle>
            <a:lvl1pPr marL="0" indent="0">
              <a:buNone/>
              <a:defRPr sz="3234">
                <a:solidFill>
                  <a:schemeClr val="tx1"/>
                </a:solidFill>
                <a:latin typeface="Consolas" panose="020B0609020204030204" pitchFamily="49" charset="0"/>
                <a:cs typeface="Consolas" panose="020B0609020204030204" pitchFamily="49" charset="0"/>
              </a:defRPr>
            </a:lvl1pPr>
            <a:lvl2pPr marL="339661" indent="0">
              <a:buNone/>
              <a:defRPr>
                <a:solidFill>
                  <a:schemeClr val="tx1"/>
                </a:solidFill>
                <a:latin typeface="Consolas" panose="020B0609020204030204" pitchFamily="49" charset="0"/>
                <a:cs typeface="Consolas" panose="020B0609020204030204" pitchFamily="49" charset="0"/>
              </a:defRPr>
            </a:lvl2pPr>
            <a:lvl3pPr marL="572979" indent="0">
              <a:buNone/>
              <a:defRPr>
                <a:solidFill>
                  <a:schemeClr val="tx1"/>
                </a:solidFill>
                <a:latin typeface="Consolas" panose="020B0609020204030204" pitchFamily="49" charset="0"/>
                <a:cs typeface="Consolas" panose="020B0609020204030204" pitchFamily="49" charset="0"/>
              </a:defRPr>
            </a:lvl3pPr>
            <a:lvl4pPr marL="798362" indent="0">
              <a:buNone/>
              <a:defRPr>
                <a:solidFill>
                  <a:schemeClr val="tx1"/>
                </a:solidFill>
                <a:latin typeface="Consolas" panose="020B0609020204030204" pitchFamily="49" charset="0"/>
                <a:cs typeface="Consolas" panose="020B0609020204030204" pitchFamily="49" charset="0"/>
              </a:defRPr>
            </a:lvl4pPr>
            <a:lvl5pPr marL="1030094" indent="0">
              <a:buNone/>
              <a:defRPr>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6843024"/>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4786" cy="6858000"/>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4E3C03F-2C8A-4774-B66F-35EB42C7EAB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10" name="Picture 9">
            <a:extLst>
              <a:ext uri="{FF2B5EF4-FFF2-40B4-BE49-F238E27FC236}">
                <a16:creationId xmlns:a16="http://schemas.microsoft.com/office/drawing/2014/main" id="{EA1C0813-B896-42D7-8F24-9E6611D6CEB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
        <p:nvSpPr>
          <p:cNvPr id="2" name="TextBox 1">
            <a:extLst>
              <a:ext uri="{FF2B5EF4-FFF2-40B4-BE49-F238E27FC236}">
                <a16:creationId xmlns:a16="http://schemas.microsoft.com/office/drawing/2014/main" id="{3A5C583B-94EB-4939-86BD-77C19671D037}"/>
              </a:ext>
            </a:extLst>
          </p:cNvPr>
          <p:cNvSpPr txBox="1"/>
          <p:nvPr userDrawn="1"/>
        </p:nvSpPr>
        <p:spPr>
          <a:xfrm>
            <a:off x="194536" y="2632329"/>
            <a:ext cx="12191999" cy="1593341"/>
          </a:xfrm>
          <a:prstGeom prst="rect">
            <a:avLst/>
          </a:prstGeom>
          <a:noFill/>
        </p:spPr>
        <p:txBody>
          <a:bodyPr wrap="square" lIns="179285" tIns="143428" rIns="179285" bIns="143428" rtlCol="0">
            <a:spAutoFit/>
          </a:bodyPr>
          <a:lstStyle/>
          <a:p>
            <a:pPr algn="l">
              <a:lnSpc>
                <a:spcPct val="90000"/>
              </a:lnSpc>
              <a:spcAft>
                <a:spcPts val="588"/>
              </a:spcAft>
            </a:pPr>
            <a:r>
              <a:rPr lang="en-US" sz="9411" dirty="0">
                <a:solidFill>
                  <a:schemeClr val="bg1"/>
                </a:solidFill>
                <a:latin typeface="+mj-lt"/>
              </a:rPr>
              <a:t>Thank You</a:t>
            </a:r>
          </a:p>
        </p:txBody>
      </p:sp>
    </p:spTree>
    <p:extLst>
      <p:ext uri="{BB962C8B-B14F-4D97-AF65-F5344CB8AC3E}">
        <p14:creationId xmlns:p14="http://schemas.microsoft.com/office/powerpoint/2010/main" val="712709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756401" cy="6858000"/>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EFB2AA09-9289-4A37-A514-80F7AAE8A65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9" name="Picture 8">
            <a:extLst>
              <a:ext uri="{FF2B5EF4-FFF2-40B4-BE49-F238E27FC236}">
                <a16:creationId xmlns:a16="http://schemas.microsoft.com/office/drawing/2014/main" id="{7D54480F-1872-4932-9CFE-03BD117619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
        <p:nvSpPr>
          <p:cNvPr id="10" name="TextBox 9">
            <a:extLst>
              <a:ext uri="{FF2B5EF4-FFF2-40B4-BE49-F238E27FC236}">
                <a16:creationId xmlns:a16="http://schemas.microsoft.com/office/drawing/2014/main" id="{31114D0D-4452-4D0D-8D92-0E07C17E0DDB}"/>
              </a:ext>
            </a:extLst>
          </p:cNvPr>
          <p:cNvSpPr txBox="1"/>
          <p:nvPr userDrawn="1"/>
        </p:nvSpPr>
        <p:spPr>
          <a:xfrm>
            <a:off x="194536" y="2632329"/>
            <a:ext cx="12191999" cy="1593341"/>
          </a:xfrm>
          <a:prstGeom prst="rect">
            <a:avLst/>
          </a:prstGeom>
          <a:noFill/>
        </p:spPr>
        <p:txBody>
          <a:bodyPr wrap="square" lIns="179285" tIns="143428" rIns="179285" bIns="143428" rtlCol="0">
            <a:spAutoFit/>
          </a:bodyPr>
          <a:lstStyle/>
          <a:p>
            <a:pPr algn="l">
              <a:lnSpc>
                <a:spcPct val="90000"/>
              </a:lnSpc>
              <a:spcAft>
                <a:spcPts val="588"/>
              </a:spcAft>
            </a:pPr>
            <a:r>
              <a:rPr lang="en-US" sz="9411" dirty="0">
                <a:solidFill>
                  <a:schemeClr val="bg1"/>
                </a:solidFill>
                <a:latin typeface="+mj-lt"/>
              </a:rPr>
              <a:t>Thank You</a:t>
            </a:r>
          </a:p>
        </p:txBody>
      </p:sp>
    </p:spTree>
    <p:extLst>
      <p:ext uri="{BB962C8B-B14F-4D97-AF65-F5344CB8AC3E}">
        <p14:creationId xmlns:p14="http://schemas.microsoft.com/office/powerpoint/2010/main" val="38786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losing logo slide light">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426394833"/>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1360126846"/>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3838867991"/>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2806859"/>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60344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31201"/>
            <a:ext cx="5288906" cy="108637"/>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dirty="0"/>
              <a:t>Section title</a:t>
            </a:r>
          </a:p>
        </p:txBody>
      </p:sp>
      <p:sp>
        <p:nvSpPr>
          <p:cNvPr id="3" name="TextBox 2"/>
          <p:cNvSpPr txBox="1"/>
          <p:nvPr userDrawn="1"/>
        </p:nvSpPr>
        <p:spPr>
          <a:xfrm>
            <a:off x="445198" y="431201"/>
            <a:ext cx="2065142" cy="108637"/>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dirty="0">
                <a:latin typeface="Segoe UI Semibold" panose="020B0702040204020203" pitchFamily="34" charset="0"/>
                <a:cs typeface="Segoe UI Semibold" panose="020B0702040204020203" pitchFamily="34" charset="0"/>
              </a:rPr>
              <a:t>Monoline icons   </a:t>
            </a:r>
            <a:r>
              <a:rPr lang="en-US" sz="784" b="0" kern="1200" cap="none" spc="0" baseline="0" dirty="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dirty="0">
              <a:latin typeface="+mn-lt"/>
              <a:cs typeface="Segoe UI Semibold" panose="020B0702040204020203" pitchFamily="34" charset="0"/>
            </a:endParaRPr>
          </a:p>
        </p:txBody>
      </p:sp>
      <p:grpSp>
        <p:nvGrpSpPr>
          <p:cNvPr id="4" name="Group 3"/>
          <p:cNvGrpSpPr>
            <a:grpSpLocks noChangeAspect="1"/>
          </p:cNvGrpSpPr>
          <p:nvPr userDrawn="1"/>
        </p:nvGrpSpPr>
        <p:grpSpPr>
          <a:xfrm>
            <a:off x="11023167"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309251465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1" y="0"/>
            <a:ext cx="6858000" cy="6858000"/>
          </a:xfrm>
          <a:prstGeom prst="rect">
            <a:avLst/>
          </a:prstGeom>
        </p:spPr>
      </p:pic>
    </p:spTree>
    <p:extLst>
      <p:ext uri="{BB962C8B-B14F-4D97-AF65-F5344CB8AC3E}">
        <p14:creationId xmlns:p14="http://schemas.microsoft.com/office/powerpoint/2010/main" val="1136772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1" y="0"/>
            <a:ext cx="6858000" cy="6858000"/>
          </a:xfrm>
          <a:prstGeom prst="rect">
            <a:avLst/>
          </a:prstGeom>
        </p:spPr>
      </p:pic>
    </p:spTree>
    <p:extLst>
      <p:ext uri="{BB962C8B-B14F-4D97-AF65-F5344CB8AC3E}">
        <p14:creationId xmlns:p14="http://schemas.microsoft.com/office/powerpoint/2010/main" val="3853333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553199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695098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06050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108483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965957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433994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692129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922360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6141656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36763322"/>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516274290"/>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6159225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3223"/>
            <a:ext cx="388831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7" y="3769822"/>
            <a:ext cx="388831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Subtitle</a:t>
            </a:r>
          </a:p>
        </p:txBody>
      </p:sp>
    </p:spTree>
    <p:extLst>
      <p:ext uri="{BB962C8B-B14F-4D97-AF65-F5344CB8AC3E}">
        <p14:creationId xmlns:p14="http://schemas.microsoft.com/office/powerpoint/2010/main" val="2658040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125E-6 1.48148E-6 L 0.02916 1.48148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125E-6 1.48148E-6 L 0.02916 1.48148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125E-6 1.48148E-6 L 0.02916 1.48148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79687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430406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952211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68157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681110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214991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015365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071010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6011140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6109884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918075" y="-4978"/>
            <a:ext cx="6273925" cy="5684621"/>
          </a:xfrm>
          <a:prstGeom prst="rect">
            <a:avLst/>
          </a:prstGeom>
        </p:spPr>
      </p:pic>
      <p:sp>
        <p:nvSpPr>
          <p:cNvPr id="20" name="Picture Placeholder 144"/>
          <p:cNvSpPr>
            <a:spLocks noGrp="1"/>
          </p:cNvSpPr>
          <p:nvPr>
            <p:ph type="pic" sz="quarter" idx="20" hasCustomPrompt="1"/>
          </p:nvPr>
        </p:nvSpPr>
        <p:spPr>
          <a:xfrm>
            <a:off x="5918075" y="1"/>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dirty="0"/>
              <a:t>Drag picture here</a:t>
            </a:r>
          </a:p>
        </p:txBody>
      </p:sp>
      <p:sp>
        <p:nvSpPr>
          <p:cNvPr id="21" name="Title 1"/>
          <p:cNvSpPr>
            <a:spLocks noGrp="1"/>
          </p:cNvSpPr>
          <p:nvPr>
            <p:ph type="ctrTitle"/>
          </p:nvPr>
        </p:nvSpPr>
        <p:spPr>
          <a:xfrm>
            <a:off x="613787" y="851201"/>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400"/>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225"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cxnSp>
        <p:nvCxnSpPr>
          <p:cNvPr id="27" name="Straight Connector 26"/>
          <p:cNvCxnSpPr/>
          <p:nvPr userDrawn="1"/>
        </p:nvCxnSpPr>
        <p:spPr>
          <a:xfrm>
            <a:off x="10523604" y="593090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9"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dirty="0"/>
              <a:t>Drag logo here</a:t>
            </a:r>
          </a:p>
        </p:txBody>
      </p:sp>
      <p:sp>
        <p:nvSpPr>
          <p:cNvPr id="55" name="Text Placeholder 136"/>
          <p:cNvSpPr>
            <a:spLocks noGrp="1"/>
          </p:cNvSpPr>
          <p:nvPr>
            <p:ph type="body" sz="quarter" idx="31"/>
          </p:nvPr>
        </p:nvSpPr>
        <p:spPr>
          <a:xfrm>
            <a:off x="8892840" y="6156112"/>
            <a:ext cx="805425"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7302675" y="6181251"/>
            <a:ext cx="879812"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5307250" y="6156112"/>
            <a:ext cx="988642"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3087262" y="6171517"/>
            <a:ext cx="1505159"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61" name="TextBox 60"/>
          <p:cNvSpPr txBox="1"/>
          <p:nvPr userDrawn="1"/>
        </p:nvSpPr>
        <p:spPr>
          <a:xfrm>
            <a:off x="5294551" y="5912045"/>
            <a:ext cx="1247049"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Organization Size</a:t>
            </a:r>
          </a:p>
        </p:txBody>
      </p:sp>
      <p:sp>
        <p:nvSpPr>
          <p:cNvPr id="62" name="TextBox 61"/>
          <p:cNvSpPr txBox="1"/>
          <p:nvPr userDrawn="1"/>
        </p:nvSpPr>
        <p:spPr>
          <a:xfrm>
            <a:off x="7464535" y="5915827"/>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Industry</a:t>
            </a:r>
          </a:p>
        </p:txBody>
      </p:sp>
      <p:sp>
        <p:nvSpPr>
          <p:cNvPr id="63" name="TextBox 62"/>
          <p:cNvSpPr txBox="1"/>
          <p:nvPr userDrawn="1"/>
        </p:nvSpPr>
        <p:spPr>
          <a:xfrm>
            <a:off x="8994069" y="5930900"/>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Country</a:t>
            </a:r>
          </a:p>
        </p:txBody>
      </p:sp>
    </p:spTree>
    <p:extLst>
      <p:ext uri="{BB962C8B-B14F-4D97-AF65-F5344CB8AC3E}">
        <p14:creationId xmlns:p14="http://schemas.microsoft.com/office/powerpoint/2010/main" val="156134720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785812-DBB3-49A5-B9A5-226A70E5849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33788762"/>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a:xfrm>
            <a:off x="588263" y="457199"/>
            <a:ext cx="11018520" cy="615609"/>
          </a:xfrm>
        </p:spPr>
        <p:txBody>
          <a:bodyPr/>
          <a:lstStyle>
            <a:lvl1pPr>
              <a:defRPr sz="4000" spc="0">
                <a:solidFill>
                  <a:schemeClr val="tx1"/>
                </a:solidFill>
              </a:defRPr>
            </a:lvl1pPr>
          </a:lstStyle>
          <a:p>
            <a:r>
              <a:rPr lang="en-US"/>
              <a:t>Click to edit Master title style</a:t>
            </a:r>
          </a:p>
        </p:txBody>
      </p:sp>
    </p:spTree>
    <p:extLst>
      <p:ext uri="{BB962C8B-B14F-4D97-AF65-F5344CB8AC3E}">
        <p14:creationId xmlns:p14="http://schemas.microsoft.com/office/powerpoint/2010/main" val="65377158"/>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5" y="4309991"/>
            <a:ext cx="12188887" cy="2551127"/>
          </a:xfrm>
          <a:prstGeom prst="rect">
            <a:avLst/>
          </a:prstGeom>
          <a:solidFill>
            <a:srgbClr val="4DA0E2"/>
          </a:solidFill>
          <a:ln>
            <a:noFill/>
          </a:ln>
        </p:spPr>
        <p:txBody>
          <a:bodyPr vert="horz" wrap="square" lIns="89618" tIns="44808" rIns="89618" bIns="44808"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3" y="5729530"/>
            <a:ext cx="12188888" cy="1131586"/>
          </a:xfrm>
          <a:prstGeom prst="rect">
            <a:avLst/>
          </a:prstGeom>
          <a:solidFill>
            <a:srgbClr val="00188F"/>
          </a:solidFill>
          <a:ln>
            <a:noFill/>
          </a:ln>
          <a:extLst/>
        </p:spPr>
        <p:txBody>
          <a:bodyPr vert="horz" wrap="square" lIns="89618" tIns="44808" rIns="89618" bIns="44808"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5" y="3343395"/>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9" rIns="179237" bIns="143389" numCol="1" spcCol="0" rtlCol="0" fromWordArt="0" anchor="t" anchorCtr="0" forceAA="0" compatLnSpc="1">
            <a:prstTxWarp prst="textNoShape">
              <a:avLst/>
            </a:prstTxWarp>
            <a:noAutofit/>
          </a:bodyPr>
          <a:lstStyle/>
          <a:p>
            <a:pPr algn="ctr" defTabSz="913836"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5" y="4309991"/>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1765"/>
          </a:p>
        </p:txBody>
      </p:sp>
      <p:sp>
        <p:nvSpPr>
          <p:cNvPr id="14"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315007" y="288563"/>
            <a:ext cx="3585699" cy="452654"/>
          </a:xfrm>
        </p:spPr>
        <p:txBody>
          <a:bodyPr/>
          <a:lstStyle>
            <a:lvl1pPr marL="0" indent="0" algn="r">
              <a:buNone/>
              <a:defRPr sz="1961">
                <a:latin typeface="+mn-lt"/>
              </a:defRPr>
            </a:lvl1pPr>
            <a:lvl2pPr marL="336047" indent="0">
              <a:buNone/>
              <a:defRPr sz="1961"/>
            </a:lvl2pPr>
            <a:lvl3pPr marL="560078" indent="0">
              <a:buNone/>
              <a:defRPr sz="1961"/>
            </a:lvl3pPr>
            <a:lvl4pPr marL="784109" indent="0">
              <a:buNone/>
              <a:defRPr sz="1961"/>
            </a:lvl4pPr>
            <a:lvl5pPr marL="1008141"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6"/>
            <a:ext cx="3585699" cy="452654"/>
          </a:xfrm>
        </p:spPr>
        <p:txBody>
          <a:bodyPr/>
          <a:lstStyle>
            <a:lvl1pPr marL="0" indent="0" algn="l">
              <a:buNone/>
              <a:defRPr sz="1961">
                <a:latin typeface="+mn-lt"/>
              </a:defRPr>
            </a:lvl1pPr>
            <a:lvl2pPr marL="336047" indent="0">
              <a:buNone/>
              <a:defRPr sz="1961"/>
            </a:lvl2pPr>
            <a:lvl3pPr marL="560078" indent="0">
              <a:buNone/>
              <a:defRPr sz="1961"/>
            </a:lvl3pPr>
            <a:lvl4pPr marL="784109" indent="0">
              <a:buNone/>
              <a:defRPr sz="1961"/>
            </a:lvl4pPr>
            <a:lvl5pPr marL="1008141"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629695492"/>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32" indent="0">
              <a:buNone/>
              <a:defRPr/>
            </a:lvl3pPr>
            <a:lvl4pPr marL="448062" indent="0">
              <a:buNone/>
              <a:defRPr/>
            </a:lvl4pPr>
            <a:lvl5pPr marL="67209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12783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32" indent="0">
              <a:buNone/>
              <a:defRPr/>
            </a:lvl3pPr>
            <a:lvl4pPr marL="448062" indent="0">
              <a:buNone/>
              <a:defRPr/>
            </a:lvl4pPr>
            <a:lvl5pPr marL="67209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195692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980681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05C04-051A-401B-8143-4E6E4734D7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D89EC8-0021-4B61-BDEE-8C5308D0B1E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C845AD-201D-4D20-A9D5-B57B4DF9E6E7}"/>
              </a:ext>
            </a:extLst>
          </p:cNvPr>
          <p:cNvSpPr>
            <a:spLocks noGrp="1"/>
          </p:cNvSpPr>
          <p:nvPr>
            <p:ph type="dt" sz="half" idx="10"/>
          </p:nvPr>
        </p:nvSpPr>
        <p:spPr/>
        <p:txBody>
          <a:bodyPr/>
          <a:lstStyle/>
          <a:p>
            <a:fld id="{156FBBBE-61A7-4DC9-8BB8-B0C054A300B8}" type="datetimeFigureOut">
              <a:rPr lang="en-US" smtClean="0"/>
              <a:t>3/15/2019</a:t>
            </a:fld>
            <a:endParaRPr lang="en-US"/>
          </a:p>
        </p:txBody>
      </p:sp>
      <p:sp>
        <p:nvSpPr>
          <p:cNvPr id="5" name="Footer Placeholder 4">
            <a:extLst>
              <a:ext uri="{FF2B5EF4-FFF2-40B4-BE49-F238E27FC236}">
                <a16:creationId xmlns:a16="http://schemas.microsoft.com/office/drawing/2014/main" id="{4B6DEA8B-D884-4CA5-833C-F4CAFF3AA8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F78D5B-2690-4F26-9B61-3F183DE71990}"/>
              </a:ext>
            </a:extLst>
          </p:cNvPr>
          <p:cNvSpPr>
            <a:spLocks noGrp="1"/>
          </p:cNvSpPr>
          <p:nvPr>
            <p:ph type="sldNum" sz="quarter" idx="12"/>
          </p:nvPr>
        </p:nvSpPr>
        <p:spPr/>
        <p:txBody>
          <a:bodyPr/>
          <a:lstStyle/>
          <a:p>
            <a:fld id="{0885E70C-3700-4460-97D4-A9280468EED2}" type="slidenum">
              <a:rPr lang="en-US" smtClean="0"/>
              <a:t>‹#›</a:t>
            </a:fld>
            <a:endParaRPr lang="en-US"/>
          </a:p>
        </p:txBody>
      </p:sp>
    </p:spTree>
    <p:extLst>
      <p:ext uri="{BB962C8B-B14F-4D97-AF65-F5344CB8AC3E}">
        <p14:creationId xmlns:p14="http://schemas.microsoft.com/office/powerpoint/2010/main" val="1566544981"/>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579011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42" indent="0">
              <a:buNone/>
              <a:tabLst/>
              <a:defRPr sz="1961"/>
            </a:lvl3pPr>
            <a:lvl4pPr marL="451174" indent="0">
              <a:buNone/>
              <a:defRPr/>
            </a:lvl4pPr>
            <a:lvl5pPr marL="67209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42" indent="0">
              <a:buNone/>
              <a:tabLst/>
              <a:defRPr sz="1961"/>
            </a:lvl3pPr>
            <a:lvl4pPr marL="451174" indent="0">
              <a:buNone/>
              <a:defRPr/>
            </a:lvl4pPr>
            <a:lvl5pPr marL="67209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659635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42" indent="0">
              <a:buNone/>
              <a:tabLst/>
              <a:defRPr sz="1961"/>
            </a:lvl3pPr>
            <a:lvl4pPr marL="451174" indent="0">
              <a:buNone/>
              <a:defRPr/>
            </a:lvl4pPr>
            <a:lvl5pPr marL="67209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42" indent="0">
              <a:buNone/>
              <a:tabLst/>
              <a:defRPr sz="1961"/>
            </a:lvl3pPr>
            <a:lvl4pPr marL="451174" indent="0">
              <a:buNone/>
              <a:defRPr/>
            </a:lvl4pPr>
            <a:lvl5pPr marL="67209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891590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1946751"/>
          </a:xfrm>
        </p:spPr>
        <p:txBody>
          <a:bodyPr wrap="square">
            <a:spAutoFit/>
          </a:bodyPr>
          <a:lstStyle>
            <a:lvl1pPr marL="281594" indent="-28159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50" indent="-228534">
              <a:defRPr sz="2353"/>
            </a:lvl2pPr>
            <a:lvl3pPr marL="685602" indent="-165053">
              <a:tabLst/>
              <a:defRPr sz="1961"/>
            </a:lvl3pPr>
            <a:lvl4pPr marL="863351" indent="-177749">
              <a:defRPr/>
            </a:lvl4pPr>
            <a:lvl5pPr marL="1028403" indent="-1650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6751"/>
          </a:xfrm>
        </p:spPr>
        <p:txBody>
          <a:bodyPr wrap="square">
            <a:spAutoFit/>
          </a:bodyPr>
          <a:lstStyle>
            <a:lvl1pPr marL="281594" indent="-28159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50" indent="-228534">
              <a:defRPr sz="2353"/>
            </a:lvl2pPr>
            <a:lvl3pPr marL="685602" indent="-165053">
              <a:tabLst/>
              <a:defRPr sz="1961"/>
            </a:lvl3pPr>
            <a:lvl4pPr marL="863351" indent="-177749">
              <a:defRPr/>
            </a:lvl4pPr>
            <a:lvl5pPr marL="1028403" indent="-1650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437109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1946751"/>
          </a:xfrm>
        </p:spPr>
        <p:txBody>
          <a:bodyPr wrap="square">
            <a:spAutoFit/>
          </a:bodyPr>
          <a:lstStyle>
            <a:lvl1pPr marL="281594" indent="-281594">
              <a:spcBef>
                <a:spcPts val="1200"/>
              </a:spcBef>
              <a:buClr>
                <a:schemeClr val="tx1"/>
              </a:buClr>
              <a:buFont typeface="Arial" pitchFamily="34" charset="0"/>
              <a:buChar char="•"/>
              <a:defRPr sz="3136"/>
            </a:lvl1pPr>
            <a:lvl2pPr marL="520550" indent="-228534">
              <a:defRPr sz="2353"/>
            </a:lvl2pPr>
            <a:lvl3pPr marL="685602" indent="-165053">
              <a:tabLst/>
              <a:defRPr sz="1961"/>
            </a:lvl3pPr>
            <a:lvl4pPr marL="863351" indent="-177749">
              <a:defRPr/>
            </a:lvl4pPr>
            <a:lvl5pPr marL="1028403" indent="-1650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6751"/>
          </a:xfrm>
        </p:spPr>
        <p:txBody>
          <a:bodyPr wrap="square">
            <a:spAutoFit/>
          </a:bodyPr>
          <a:lstStyle>
            <a:lvl1pPr marL="281594" indent="-281594">
              <a:spcBef>
                <a:spcPts val="1200"/>
              </a:spcBef>
              <a:buClr>
                <a:schemeClr val="tx1"/>
              </a:buClr>
              <a:buFont typeface="Arial" pitchFamily="34" charset="0"/>
              <a:buChar char="•"/>
              <a:defRPr sz="3136"/>
            </a:lvl1pPr>
            <a:lvl2pPr marL="520550" indent="-228534">
              <a:defRPr sz="2353"/>
            </a:lvl2pPr>
            <a:lvl3pPr marL="685602" indent="-165053">
              <a:tabLst/>
              <a:defRPr sz="1961"/>
            </a:lvl3pPr>
            <a:lvl4pPr marL="863351" indent="-177749">
              <a:defRPr/>
            </a:lvl4pPr>
            <a:lvl5pPr marL="1028403" indent="-1650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487090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527236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5066295" y="6567021"/>
            <a:ext cx="205941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6274244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userDrawn="1"/>
        </p:nvSpPr>
        <p:spPr bwMode="auto">
          <a:xfrm>
            <a:off x="266063" y="2084174"/>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3504" y="6043945"/>
            <a:ext cx="1653406" cy="356169"/>
          </a:xfrm>
          <a:prstGeom prst="rect">
            <a:avLst/>
          </a:prstGeom>
        </p:spPr>
      </p:pic>
    </p:spTree>
    <p:extLst>
      <p:ext uri="{BB962C8B-B14F-4D97-AF65-F5344CB8AC3E}">
        <p14:creationId xmlns:p14="http://schemas.microsoft.com/office/powerpoint/2010/main" val="3681906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2546471"/>
            <a:ext cx="7171399" cy="506972"/>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Edit Master text styles</a:t>
            </a:r>
          </a:p>
        </p:txBody>
      </p:sp>
    </p:spTree>
    <p:extLst>
      <p:ext uri="{BB962C8B-B14F-4D97-AF65-F5344CB8AC3E}">
        <p14:creationId xmlns:p14="http://schemas.microsoft.com/office/powerpoint/2010/main" val="363307690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vent Titl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21569"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785274" cy="6858000"/>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3182062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vent 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83"/>
            <a:ext cx="12196948"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3821954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vent Titl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783"/>
            <a:ext cx="12192000"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49586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fidentiality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20" name="Group 19">
            <a:extLst>
              <a:ext uri="{FF2B5EF4-FFF2-40B4-BE49-F238E27FC236}">
                <a16:creationId xmlns:a16="http://schemas.microsoft.com/office/drawing/2014/main" id="{78E81F66-18BE-4E57-938C-9EDF97006F22}"/>
              </a:ext>
            </a:extLst>
          </p:cNvPr>
          <p:cNvGrpSpPr/>
          <p:nvPr userDrawn="1"/>
        </p:nvGrpSpPr>
        <p:grpSpPr>
          <a:xfrm>
            <a:off x="1033391" y="2171649"/>
            <a:ext cx="1556303" cy="1354943"/>
            <a:chOff x="873078" y="2214881"/>
            <a:chExt cx="1587510" cy="1381916"/>
          </a:xfrm>
        </p:grpSpPr>
        <p:sp>
          <p:nvSpPr>
            <p:cNvPr id="6" name="camera"/>
            <p:cNvSpPr>
              <a:spLocks noChangeAspect="1" noEditPoints="1"/>
            </p:cNvSpPr>
            <p:nvPr userDrawn="1"/>
          </p:nvSpPr>
          <p:spPr bwMode="auto">
            <a:xfrm>
              <a:off x="873078" y="2214881"/>
              <a:ext cx="1248634" cy="99785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782834" y="2919046"/>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A42996B6-D0B4-45A1-9261-8AEA3C29AB4A}"/>
              </a:ext>
            </a:extLst>
          </p:cNvPr>
          <p:cNvGrpSpPr/>
          <p:nvPr userDrawn="1"/>
        </p:nvGrpSpPr>
        <p:grpSpPr>
          <a:xfrm>
            <a:off x="3683826" y="2118096"/>
            <a:ext cx="1005383" cy="1416285"/>
            <a:chOff x="3751290" y="2160262"/>
            <a:chExt cx="1025543" cy="1444480"/>
          </a:xfrm>
        </p:grpSpPr>
        <p:sp>
          <p:nvSpPr>
            <p:cNvPr id="4" name="phone"/>
            <p:cNvSpPr>
              <a:spLocks noChangeAspect="1" noEditPoints="1"/>
            </p:cNvSpPr>
            <p:nvPr userDrawn="1"/>
          </p:nvSpPr>
          <p:spPr bwMode="auto">
            <a:xfrm>
              <a:off x="3751290" y="2160262"/>
              <a:ext cx="701279" cy="1122985"/>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0" name="Multiplication Sign 9"/>
            <p:cNvSpPr/>
            <p:nvPr userDrawn="1"/>
          </p:nvSpPr>
          <p:spPr bwMode="auto">
            <a:xfrm>
              <a:off x="4099079" y="2926991"/>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967B9B47-9837-457E-871B-E5D78142EEE5}"/>
              </a:ext>
            </a:extLst>
          </p:cNvPr>
          <p:cNvGrpSpPr/>
          <p:nvPr userDrawn="1"/>
        </p:nvGrpSpPr>
        <p:grpSpPr>
          <a:xfrm>
            <a:off x="5783340" y="2078914"/>
            <a:ext cx="1948925" cy="1461168"/>
            <a:chOff x="6335962" y="2120300"/>
            <a:chExt cx="1988005" cy="1490256"/>
          </a:xfrm>
        </p:grpSpPr>
        <p:sp>
          <p:nvSpPr>
            <p:cNvPr id="5" name="tablet_2"/>
            <p:cNvSpPr>
              <a:spLocks noChangeAspect="1" noEditPoints="1"/>
            </p:cNvSpPr>
            <p:nvPr userDrawn="1"/>
          </p:nvSpPr>
          <p:spPr bwMode="auto">
            <a:xfrm>
              <a:off x="6335962" y="2120300"/>
              <a:ext cx="1658042" cy="1214531"/>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1" name="Multiplication Sign 10"/>
            <p:cNvSpPr/>
            <p:nvPr userDrawn="1"/>
          </p:nvSpPr>
          <p:spPr bwMode="auto">
            <a:xfrm>
              <a:off x="7646213" y="2932805"/>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2438E0D6-2E6D-4DE6-BEE3-12184AC40FA2}"/>
              </a:ext>
            </a:extLst>
          </p:cNvPr>
          <p:cNvGrpSpPr/>
          <p:nvPr userDrawn="1"/>
        </p:nvGrpSpPr>
        <p:grpSpPr>
          <a:xfrm>
            <a:off x="8826396" y="2047820"/>
            <a:ext cx="2332212" cy="1496785"/>
            <a:chOff x="9742220" y="2088587"/>
            <a:chExt cx="2378978" cy="1526582"/>
          </a:xfrm>
        </p:grpSpPr>
        <p:sp>
          <p:nvSpPr>
            <p:cNvPr id="3" name="laptop"/>
            <p:cNvSpPr>
              <a:spLocks noChangeAspect="1" noEditPoints="1"/>
            </p:cNvSpPr>
            <p:nvPr userDrawn="1"/>
          </p:nvSpPr>
          <p:spPr bwMode="auto">
            <a:xfrm>
              <a:off x="9742220" y="2088587"/>
              <a:ext cx="2101406" cy="1251030"/>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3" name="Multiplication Sign 12"/>
            <p:cNvSpPr/>
            <p:nvPr userDrawn="1"/>
          </p:nvSpPr>
          <p:spPr bwMode="auto">
            <a:xfrm>
              <a:off x="11443445" y="2937417"/>
              <a:ext cx="677753" cy="677752"/>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30856" y="4253460"/>
            <a:ext cx="11930322" cy="1638607"/>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b="1" dirty="0">
                <a:gradFill>
                  <a:gsLst>
                    <a:gs pos="2917">
                      <a:schemeClr val="tx1"/>
                    </a:gs>
                    <a:gs pos="30000">
                      <a:schemeClr val="tx1"/>
                    </a:gs>
                  </a:gsLst>
                  <a:lin ang="5400000" scaled="0"/>
                </a:gradFill>
              </a:rPr>
              <a:t>Architect Boot Camp </a:t>
            </a:r>
            <a:r>
              <a:rPr lang="en-US" sz="2157" dirty="0">
                <a:gradFill>
                  <a:gsLst>
                    <a:gs pos="2917">
                      <a:schemeClr val="tx1"/>
                    </a:gs>
                    <a:gs pos="30000">
                      <a:schemeClr val="tx1"/>
                    </a:gs>
                  </a:gsLst>
                  <a:lin ang="5400000" scaled="0"/>
                </a:gradFill>
              </a:rPr>
              <a:t>content is Microsoft Confidential </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DO NOT post </a:t>
            </a:r>
            <a:r>
              <a:rPr lang="en-US" sz="2157" b="1" dirty="0">
                <a:gradFill>
                  <a:gsLst>
                    <a:gs pos="2917">
                      <a:schemeClr val="tx1"/>
                    </a:gs>
                    <a:gs pos="30000">
                      <a:schemeClr val="tx1"/>
                    </a:gs>
                  </a:gsLst>
                  <a:lin ang="5400000" scaled="0"/>
                </a:gradFill>
              </a:rPr>
              <a:t>Architect Boot Camp</a:t>
            </a:r>
            <a:r>
              <a:rPr lang="en-US" sz="2157" dirty="0">
                <a:gradFill>
                  <a:gsLst>
                    <a:gs pos="2917">
                      <a:schemeClr val="tx1"/>
                    </a:gs>
                    <a:gs pos="30000">
                      <a:schemeClr val="tx1"/>
                    </a:gs>
                  </a:gsLst>
                  <a:lin ang="5400000" scaled="0"/>
                </a:gradFill>
              </a:rPr>
              <a:t> content to any blogs or external websites</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DO NOT take photos or video of sessions or slides throughout the </a:t>
            </a:r>
            <a:r>
              <a:rPr lang="en-US" sz="2157" b="1" dirty="0">
                <a:gradFill>
                  <a:gsLst>
                    <a:gs pos="2917">
                      <a:schemeClr val="tx1"/>
                    </a:gs>
                    <a:gs pos="30000">
                      <a:schemeClr val="tx1"/>
                    </a:gs>
                  </a:gsLst>
                  <a:lin ang="5400000" scaled="0"/>
                </a:gradFill>
              </a:rPr>
              <a:t>Architect Boot Camp</a:t>
            </a:r>
            <a:r>
              <a:rPr lang="en-US" sz="2157" dirty="0">
                <a:gradFill>
                  <a:gsLst>
                    <a:gs pos="2917">
                      <a:schemeClr val="tx1"/>
                    </a:gs>
                    <a:gs pos="30000">
                      <a:schemeClr val="tx1"/>
                    </a:gs>
                  </a:gsLst>
                  <a:lin ang="5400000" scaled="0"/>
                </a:gradFill>
              </a:rPr>
              <a:t> event</a:t>
            </a:r>
          </a:p>
        </p:txBody>
      </p:sp>
    </p:spTree>
    <p:extLst>
      <p:ext uri="{BB962C8B-B14F-4D97-AF65-F5344CB8AC3E}">
        <p14:creationId xmlns:p14="http://schemas.microsoft.com/office/powerpoint/2010/main" val="387023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9598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264894" y="1189176"/>
            <a:ext cx="11653523" cy="2447348"/>
          </a:xfrm>
        </p:spPr>
        <p:txBody>
          <a:bodyPr/>
          <a:lstStyle>
            <a:lvl1pPr marL="0" indent="0">
              <a:lnSpc>
                <a:spcPct val="100000"/>
              </a:lnSpc>
              <a:buNone/>
              <a:defRPr>
                <a:solidFill>
                  <a:schemeClr val="tx1"/>
                </a:solidFill>
              </a:defRPr>
            </a:lvl1pPr>
            <a:lvl2pPr marL="0" indent="0">
              <a:lnSpc>
                <a:spcPct val="100000"/>
              </a:lnSpc>
              <a:buFontTx/>
              <a:buNone/>
              <a:defRPr sz="1568">
                <a:solidFill>
                  <a:schemeClr val="tx1"/>
                </a:solidFill>
              </a:defRPr>
            </a:lvl2pPr>
            <a:lvl3pPr marL="224054" indent="0">
              <a:lnSpc>
                <a:spcPct val="100000"/>
              </a:lnSpc>
              <a:buNone/>
              <a:defRPr sz="1568">
                <a:solidFill>
                  <a:schemeClr val="tx1"/>
                </a:solidFill>
              </a:defRPr>
            </a:lvl3pPr>
            <a:lvl4pPr marL="448107" indent="0">
              <a:lnSpc>
                <a:spcPct val="100000"/>
              </a:lnSpc>
              <a:buNone/>
              <a:defRPr sz="1568">
                <a:solidFill>
                  <a:schemeClr val="tx1"/>
                </a:solidFill>
              </a:defRPr>
            </a:lvl4pPr>
            <a:lvl5pPr marL="672161" indent="0">
              <a:lnSpc>
                <a:spcPct val="100000"/>
              </a:lnSpc>
              <a:buNone/>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404141557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5983" y="1189175"/>
            <a:ext cx="5378548" cy="2160667"/>
          </a:xfrm>
        </p:spPr>
        <p:txBody>
          <a:bodyPr wrap="square">
            <a:spAutoFit/>
          </a:bodyPr>
          <a:lstStyle>
            <a:lvl1pPr marL="0" indent="0">
              <a:spcBef>
                <a:spcPts val="1200"/>
              </a:spcBef>
              <a:buClr>
                <a:schemeClr val="tx1"/>
              </a:buClr>
              <a:buFont typeface="Wingdings" pitchFamily="2" charset="2"/>
              <a:buNone/>
              <a:defRPr sz="2745">
                <a:solidFill>
                  <a:schemeClr val="accent2"/>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2160667"/>
          </a:xfrm>
        </p:spPr>
        <p:txBody>
          <a:bodyPr wrap="square">
            <a:spAutoFit/>
          </a:bodyPr>
          <a:lstStyle>
            <a:lvl1pPr marL="0" indent="0">
              <a:spcBef>
                <a:spcPts val="1200"/>
              </a:spcBef>
              <a:buClr>
                <a:schemeClr val="tx1"/>
              </a:buClr>
              <a:buFont typeface="Wingdings" pitchFamily="2" charset="2"/>
              <a:buNone/>
              <a:defRPr sz="2745">
                <a:solidFill>
                  <a:schemeClr val="accent2"/>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18197462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2" y="1216074"/>
            <a:ext cx="5378548" cy="2103331"/>
          </a:xfrm>
        </p:spPr>
        <p:txBody>
          <a:bodyPr wrap="square">
            <a:spAutoFit/>
          </a:bodyPr>
          <a:lstStyle>
            <a:lvl1pPr marL="281623" indent="-281623">
              <a:spcBef>
                <a:spcPts val="1200"/>
              </a:spcBef>
              <a:buClr>
                <a:schemeClr val="tx2"/>
              </a:buClr>
              <a:buFont typeface="Arial" pitchFamily="34" charset="0"/>
              <a:buChar char="•"/>
              <a:defRPr sz="2745">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216074"/>
            <a:ext cx="5378548" cy="2103331"/>
          </a:xfrm>
        </p:spPr>
        <p:txBody>
          <a:bodyPr wrap="square">
            <a:spAutoFit/>
          </a:bodyPr>
          <a:lstStyle>
            <a:lvl1pPr marL="281623" indent="-281623">
              <a:spcBef>
                <a:spcPts val="1200"/>
              </a:spcBef>
              <a:buClr>
                <a:schemeClr val="tx2"/>
              </a:buClr>
              <a:buFont typeface="Arial" pitchFamily="34" charset="0"/>
              <a:buChar char="•"/>
              <a:defRPr sz="2745">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86273488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62093509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4002128"/>
            <a:ext cx="7171398"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816837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2437679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529195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6F71CB-3F00-464C-88C9-6BB0DB1E35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6" name="Rectangle 5">
            <a:extLst>
              <a:ext uri="{FF2B5EF4-FFF2-40B4-BE49-F238E27FC236}">
                <a16:creationId xmlns:a16="http://schemas.microsoft.com/office/drawing/2014/main" id="{D3B56245-1A36-453D-A080-8FFC608C5FB4}"/>
              </a:ext>
            </a:extLst>
          </p:cNvPr>
          <p:cNvSpPr/>
          <p:nvPr userDrawn="1"/>
        </p:nvSpPr>
        <p:spPr bwMode="auto">
          <a:xfrm>
            <a:off x="0" y="0"/>
            <a:ext cx="9606997" cy="6858000"/>
          </a:xfrm>
          <a:prstGeom prst="rect">
            <a:avLst/>
          </a:prstGeom>
          <a:gradFill>
            <a:gsLst>
              <a:gs pos="51000">
                <a:srgbClr val="FFFFFF">
                  <a:alpha val="60000"/>
                </a:srgbClr>
              </a:gs>
              <a:gs pos="0">
                <a:schemeClr val="tx1">
                  <a:alpha val="89000"/>
                </a:schemeClr>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accent2"/>
                </a:solidFill>
              </a:defRPr>
            </a:lvl1pPr>
          </a:lstStyle>
          <a:p>
            <a:r>
              <a:rPr lang="en-US" dirty="0"/>
              <a:t>Section title</a:t>
            </a:r>
          </a:p>
        </p:txBody>
      </p:sp>
    </p:spTree>
    <p:extLst>
      <p:ext uri="{BB962C8B-B14F-4D97-AF65-F5344CB8AC3E}">
        <p14:creationId xmlns:p14="http://schemas.microsoft.com/office/powerpoint/2010/main" val="10847841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97858"/>
            <a:ext cx="5378548" cy="751405"/>
          </a:xfrm>
        </p:spPr>
        <p:txBody>
          <a:bodyPr>
            <a:spAutoFit/>
          </a:bodyPr>
          <a:lstStyle>
            <a:lvl1pPr>
              <a:defRPr sz="4117" baseline="0">
                <a:solidFill>
                  <a:schemeClr val="tx1"/>
                </a:solidFill>
              </a:defRPr>
            </a:lvl1pPr>
          </a:lstStyle>
          <a:p>
            <a:r>
              <a:rPr lang="en-US" dirty="0"/>
              <a:t>50/50 photo layout</a:t>
            </a:r>
          </a:p>
        </p:txBody>
      </p:sp>
      <p:sp>
        <p:nvSpPr>
          <p:cNvPr id="6" name="Picture Placeholder 5"/>
          <p:cNvSpPr>
            <a:spLocks noGrp="1"/>
          </p:cNvSpPr>
          <p:nvPr>
            <p:ph type="pic" sz="quarter" idx="11" hasCustomPrompt="1"/>
          </p:nvPr>
        </p:nvSpPr>
        <p:spPr>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anchor="ctr"/>
          <a:lstStyle>
            <a:lvl1pPr marL="0" marR="0" indent="0" algn="ctr" defTabSz="914192" rtl="0" eaLnBrk="1" fontAlgn="auto" latinLnBrk="0" hangingPunct="1">
              <a:lnSpc>
                <a:spcPct val="90000"/>
              </a:lnSpc>
              <a:spcBef>
                <a:spcPct val="20000"/>
              </a:spcBef>
              <a:spcAft>
                <a:spcPts val="0"/>
              </a:spcAft>
              <a:buClrTx/>
              <a:buSzPct val="90000"/>
              <a:buFont typeface="Arial" pitchFamily="34" charset="0"/>
              <a:buNone/>
              <a:tabLst/>
              <a:defRPr lang="en-US" sz="1567" b="1" kern="1200" cap="none" spc="0" baseline="0" dirty="0">
                <a:solidFill>
                  <a:schemeClr val="bg1"/>
                </a:solidFill>
                <a:effectLst>
                  <a:outerShdw blurRad="38100" dist="38100" dir="2700000" algn="tl">
                    <a:srgbClr val="000000">
                      <a:alpha val="43137"/>
                    </a:srgbClr>
                  </a:outerShdw>
                </a:effectLst>
                <a:latin typeface="+mn-lt"/>
                <a:ea typeface="+mn-ea"/>
                <a:cs typeface="+mn-cs"/>
              </a:defRPr>
            </a:lvl1pPr>
          </a:lstStyle>
          <a:p>
            <a:br>
              <a:rPr lang="en-US" dirty="0"/>
            </a:br>
            <a:br>
              <a:rPr lang="en-US" dirty="0"/>
            </a:br>
            <a:br>
              <a:rPr lang="en-US" dirty="0"/>
            </a:br>
            <a:r>
              <a:rPr lang="en-US" dirty="0"/>
              <a:t>Click icon to add picture</a:t>
            </a:r>
          </a:p>
        </p:txBody>
      </p:sp>
      <p:sp>
        <p:nvSpPr>
          <p:cNvPr id="10"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45202515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121477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Light Gray Blank">
    <p:bg>
      <p:bgPr>
        <a:solidFill>
          <a:schemeClr val="tx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8623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ark Gray Blank">
    <p:bg>
      <p:bgPr>
        <a:solidFill>
          <a:schemeClr val="accent6"/>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96564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97254" y="1197321"/>
            <a:ext cx="11653522" cy="2404346"/>
          </a:xfrm>
        </p:spPr>
        <p:txBody>
          <a:bodyPr/>
          <a:lstStyle>
            <a:lvl1pPr marL="0" indent="0">
              <a:buNone/>
              <a:defRPr sz="3234">
                <a:solidFill>
                  <a:schemeClr val="tx1"/>
                </a:solidFill>
                <a:latin typeface="Consolas" panose="020B0609020204030204" pitchFamily="49" charset="0"/>
                <a:cs typeface="Consolas" panose="020B0609020204030204" pitchFamily="49" charset="0"/>
              </a:defRPr>
            </a:lvl1pPr>
            <a:lvl2pPr marL="339661" indent="0">
              <a:buNone/>
              <a:defRPr>
                <a:solidFill>
                  <a:schemeClr val="tx1"/>
                </a:solidFill>
                <a:latin typeface="Consolas" panose="020B0609020204030204" pitchFamily="49" charset="0"/>
                <a:cs typeface="Consolas" panose="020B0609020204030204" pitchFamily="49" charset="0"/>
              </a:defRPr>
            </a:lvl2pPr>
            <a:lvl3pPr marL="572979" indent="0">
              <a:buNone/>
              <a:defRPr>
                <a:solidFill>
                  <a:schemeClr val="tx1"/>
                </a:solidFill>
                <a:latin typeface="Consolas" panose="020B0609020204030204" pitchFamily="49" charset="0"/>
                <a:cs typeface="Consolas" panose="020B0609020204030204" pitchFamily="49" charset="0"/>
              </a:defRPr>
            </a:lvl3pPr>
            <a:lvl4pPr marL="798362" indent="0">
              <a:buNone/>
              <a:defRPr>
                <a:solidFill>
                  <a:schemeClr val="tx1"/>
                </a:solidFill>
                <a:latin typeface="Consolas" panose="020B0609020204030204" pitchFamily="49" charset="0"/>
                <a:cs typeface="Consolas" panose="020B0609020204030204" pitchFamily="49" charset="0"/>
              </a:defRPr>
            </a:lvl4pPr>
            <a:lvl5pPr marL="1030094" indent="0">
              <a:buNone/>
              <a:defRPr>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634768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4786" cy="6858000"/>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4E3C03F-2C8A-4774-B66F-35EB42C7EAB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10" name="Picture 9">
            <a:extLst>
              <a:ext uri="{FF2B5EF4-FFF2-40B4-BE49-F238E27FC236}">
                <a16:creationId xmlns:a16="http://schemas.microsoft.com/office/drawing/2014/main" id="{EA1C0813-B896-42D7-8F24-9E6611D6CEB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
        <p:nvSpPr>
          <p:cNvPr id="2" name="TextBox 1">
            <a:extLst>
              <a:ext uri="{FF2B5EF4-FFF2-40B4-BE49-F238E27FC236}">
                <a16:creationId xmlns:a16="http://schemas.microsoft.com/office/drawing/2014/main" id="{3A5C583B-94EB-4939-86BD-77C19671D037}"/>
              </a:ext>
            </a:extLst>
          </p:cNvPr>
          <p:cNvSpPr txBox="1"/>
          <p:nvPr userDrawn="1"/>
        </p:nvSpPr>
        <p:spPr>
          <a:xfrm>
            <a:off x="194536" y="2632329"/>
            <a:ext cx="12191999" cy="1593341"/>
          </a:xfrm>
          <a:prstGeom prst="rect">
            <a:avLst/>
          </a:prstGeom>
          <a:noFill/>
        </p:spPr>
        <p:txBody>
          <a:bodyPr wrap="square" lIns="179285" tIns="143428" rIns="179285" bIns="143428" rtlCol="0">
            <a:spAutoFit/>
          </a:bodyPr>
          <a:lstStyle/>
          <a:p>
            <a:pPr algn="l">
              <a:lnSpc>
                <a:spcPct val="90000"/>
              </a:lnSpc>
              <a:spcAft>
                <a:spcPts val="588"/>
              </a:spcAft>
            </a:pPr>
            <a:r>
              <a:rPr lang="en-US" sz="9411" dirty="0">
                <a:solidFill>
                  <a:schemeClr val="bg1"/>
                </a:solidFill>
                <a:latin typeface="+mj-lt"/>
              </a:rPr>
              <a:t>Thank You</a:t>
            </a:r>
          </a:p>
        </p:txBody>
      </p:sp>
    </p:spTree>
    <p:extLst>
      <p:ext uri="{BB962C8B-B14F-4D97-AF65-F5344CB8AC3E}">
        <p14:creationId xmlns:p14="http://schemas.microsoft.com/office/powerpoint/2010/main" val="1786002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756401" cy="6858000"/>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EFB2AA09-9289-4A37-A514-80F7AAE8A65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9" name="Picture 8">
            <a:extLst>
              <a:ext uri="{FF2B5EF4-FFF2-40B4-BE49-F238E27FC236}">
                <a16:creationId xmlns:a16="http://schemas.microsoft.com/office/drawing/2014/main" id="{7D54480F-1872-4932-9CFE-03BD117619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
        <p:nvSpPr>
          <p:cNvPr id="10" name="TextBox 9">
            <a:extLst>
              <a:ext uri="{FF2B5EF4-FFF2-40B4-BE49-F238E27FC236}">
                <a16:creationId xmlns:a16="http://schemas.microsoft.com/office/drawing/2014/main" id="{31114D0D-4452-4D0D-8D92-0E07C17E0DDB}"/>
              </a:ext>
            </a:extLst>
          </p:cNvPr>
          <p:cNvSpPr txBox="1"/>
          <p:nvPr userDrawn="1"/>
        </p:nvSpPr>
        <p:spPr>
          <a:xfrm>
            <a:off x="194536" y="2632329"/>
            <a:ext cx="12191999" cy="1593341"/>
          </a:xfrm>
          <a:prstGeom prst="rect">
            <a:avLst/>
          </a:prstGeom>
          <a:noFill/>
        </p:spPr>
        <p:txBody>
          <a:bodyPr wrap="square" lIns="179285" tIns="143428" rIns="179285" bIns="143428" rtlCol="0">
            <a:spAutoFit/>
          </a:bodyPr>
          <a:lstStyle/>
          <a:p>
            <a:pPr algn="l">
              <a:lnSpc>
                <a:spcPct val="90000"/>
              </a:lnSpc>
              <a:spcAft>
                <a:spcPts val="588"/>
              </a:spcAft>
            </a:pPr>
            <a:r>
              <a:rPr lang="en-US" sz="9411" dirty="0">
                <a:solidFill>
                  <a:schemeClr val="bg1"/>
                </a:solidFill>
                <a:latin typeface="+mj-lt"/>
              </a:rPr>
              <a:t>Thank You</a:t>
            </a:r>
          </a:p>
        </p:txBody>
      </p:sp>
    </p:spTree>
    <p:extLst>
      <p:ext uri="{BB962C8B-B14F-4D97-AF65-F5344CB8AC3E}">
        <p14:creationId xmlns:p14="http://schemas.microsoft.com/office/powerpoint/2010/main" val="5954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light">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19902730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422956084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155930730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2806859"/>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028752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7" y="1869066"/>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8" y="-1752530"/>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3" y="4651949"/>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0200"/>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1"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7"/>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0266397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4629863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881082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074616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245291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985758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664836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636975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604978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8055660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4130252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2559"/>
            <a:ext cx="5378548" cy="832882"/>
          </a:xfrm>
        </p:spPr>
        <p:txBody>
          <a:bodyPr anchor="ctr">
            <a:spAutoFit/>
          </a:bodyPr>
          <a:lstStyle>
            <a:lvl1pPr>
              <a:defRPr sz="4704"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9303994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1"/>
            <a:ext cx="6857650" cy="6858623"/>
          </a:xfrm>
          <a:prstGeom prst="rect">
            <a:avLst/>
          </a:prstGeom>
        </p:spPr>
      </p:pic>
    </p:spTree>
    <p:extLst>
      <p:ext uri="{BB962C8B-B14F-4D97-AF65-F5344CB8AC3E}">
        <p14:creationId xmlns:p14="http://schemas.microsoft.com/office/powerpoint/2010/main" val="3531094684"/>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89080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596309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582976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64968747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0806257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9905539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7348091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008222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205486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811479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80747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0702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535622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401415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566744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0199728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3932362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78164423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2224664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23654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358122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299011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24668938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0207200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4319779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905542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3459835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625617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32055736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004520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845426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104378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37956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0877199"/>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136926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3638265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41946439"/>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74619658"/>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3016326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oleObject" Target="../embeddings/oleObject1.bin"/><Relationship Id="rId3" Type="http://schemas.openxmlformats.org/officeDocument/2006/relationships/slideLayout" Target="../slideLayouts/slideLayout149.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tags" Target="../tags/tag1.xml"/><Relationship Id="rId2" Type="http://schemas.openxmlformats.org/officeDocument/2006/relationships/slideLayout" Target="../slideLayouts/slideLayout148.xml"/><Relationship Id="rId16" Type="http://schemas.openxmlformats.org/officeDocument/2006/relationships/vmlDrawing" Target="../drawings/vmlDrawing1.v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5" Type="http://schemas.openxmlformats.org/officeDocument/2006/relationships/theme" Target="../theme/theme10.xml"/><Relationship Id="rId10" Type="http://schemas.openxmlformats.org/officeDocument/2006/relationships/slideLayout" Target="../slideLayouts/slideLayout156.xml"/><Relationship Id="rId19" Type="http://schemas.openxmlformats.org/officeDocument/2006/relationships/image" Target="../media/image38.emf"/><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s>
</file>

<file path=ppt/slideMasters/_rels/slideMaster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68.xml"/><Relationship Id="rId13" Type="http://schemas.openxmlformats.org/officeDocument/2006/relationships/slideLayout" Target="../slideLayouts/slideLayout173.xml"/><Relationship Id="rId18" Type="http://schemas.openxmlformats.org/officeDocument/2006/relationships/slideLayout" Target="../slideLayouts/slideLayout178.xml"/><Relationship Id="rId26" Type="http://schemas.openxmlformats.org/officeDocument/2006/relationships/slideLayout" Target="../slideLayouts/slideLayout186.xml"/><Relationship Id="rId3" Type="http://schemas.openxmlformats.org/officeDocument/2006/relationships/slideLayout" Target="../slideLayouts/slideLayout163.xml"/><Relationship Id="rId21" Type="http://schemas.openxmlformats.org/officeDocument/2006/relationships/slideLayout" Target="../slideLayouts/slideLayout181.xml"/><Relationship Id="rId7" Type="http://schemas.openxmlformats.org/officeDocument/2006/relationships/slideLayout" Target="../slideLayouts/slideLayout167.xml"/><Relationship Id="rId12" Type="http://schemas.openxmlformats.org/officeDocument/2006/relationships/slideLayout" Target="../slideLayouts/slideLayout172.xml"/><Relationship Id="rId17" Type="http://schemas.openxmlformats.org/officeDocument/2006/relationships/slideLayout" Target="../slideLayouts/slideLayout177.xml"/><Relationship Id="rId25" Type="http://schemas.openxmlformats.org/officeDocument/2006/relationships/slideLayout" Target="../slideLayouts/slideLayout185.xml"/><Relationship Id="rId2" Type="http://schemas.openxmlformats.org/officeDocument/2006/relationships/slideLayout" Target="../slideLayouts/slideLayout162.xml"/><Relationship Id="rId16" Type="http://schemas.openxmlformats.org/officeDocument/2006/relationships/slideLayout" Target="../slideLayouts/slideLayout176.xml"/><Relationship Id="rId20" Type="http://schemas.openxmlformats.org/officeDocument/2006/relationships/slideLayout" Target="../slideLayouts/slideLayout180.xml"/><Relationship Id="rId29" Type="http://schemas.openxmlformats.org/officeDocument/2006/relationships/theme" Target="../theme/theme12.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24" Type="http://schemas.openxmlformats.org/officeDocument/2006/relationships/slideLayout" Target="../slideLayouts/slideLayout184.xml"/><Relationship Id="rId5" Type="http://schemas.openxmlformats.org/officeDocument/2006/relationships/slideLayout" Target="../slideLayouts/slideLayout165.xml"/><Relationship Id="rId15" Type="http://schemas.openxmlformats.org/officeDocument/2006/relationships/slideLayout" Target="../slideLayouts/slideLayout175.xml"/><Relationship Id="rId23" Type="http://schemas.openxmlformats.org/officeDocument/2006/relationships/slideLayout" Target="../slideLayouts/slideLayout183.xml"/><Relationship Id="rId28" Type="http://schemas.openxmlformats.org/officeDocument/2006/relationships/slideLayout" Target="../slideLayouts/slideLayout188.xml"/><Relationship Id="rId10" Type="http://schemas.openxmlformats.org/officeDocument/2006/relationships/slideLayout" Target="../slideLayouts/slideLayout170.xml"/><Relationship Id="rId19" Type="http://schemas.openxmlformats.org/officeDocument/2006/relationships/slideLayout" Target="../slideLayouts/slideLayout179.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slideLayout" Target="../slideLayouts/slideLayout174.xml"/><Relationship Id="rId22" Type="http://schemas.openxmlformats.org/officeDocument/2006/relationships/slideLayout" Target="../slideLayouts/slideLayout182.xml"/><Relationship Id="rId27" Type="http://schemas.openxmlformats.org/officeDocument/2006/relationships/slideLayout" Target="../slideLayouts/slideLayout187.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96.xml"/><Relationship Id="rId13" Type="http://schemas.openxmlformats.org/officeDocument/2006/relationships/slideLayout" Target="../slideLayouts/slideLayout201.xml"/><Relationship Id="rId18" Type="http://schemas.openxmlformats.org/officeDocument/2006/relationships/slideLayout" Target="../slideLayouts/slideLayout206.xml"/><Relationship Id="rId26" Type="http://schemas.openxmlformats.org/officeDocument/2006/relationships/slideLayout" Target="../slideLayouts/slideLayout214.xml"/><Relationship Id="rId3" Type="http://schemas.openxmlformats.org/officeDocument/2006/relationships/slideLayout" Target="../slideLayouts/slideLayout191.xml"/><Relationship Id="rId21" Type="http://schemas.openxmlformats.org/officeDocument/2006/relationships/slideLayout" Target="../slideLayouts/slideLayout209.xml"/><Relationship Id="rId7" Type="http://schemas.openxmlformats.org/officeDocument/2006/relationships/slideLayout" Target="../slideLayouts/slideLayout195.xml"/><Relationship Id="rId12" Type="http://schemas.openxmlformats.org/officeDocument/2006/relationships/slideLayout" Target="../slideLayouts/slideLayout200.xml"/><Relationship Id="rId17" Type="http://schemas.openxmlformats.org/officeDocument/2006/relationships/slideLayout" Target="../slideLayouts/slideLayout205.xml"/><Relationship Id="rId25" Type="http://schemas.openxmlformats.org/officeDocument/2006/relationships/slideLayout" Target="../slideLayouts/slideLayout213.xml"/><Relationship Id="rId2" Type="http://schemas.openxmlformats.org/officeDocument/2006/relationships/slideLayout" Target="../slideLayouts/slideLayout190.xml"/><Relationship Id="rId16" Type="http://schemas.openxmlformats.org/officeDocument/2006/relationships/slideLayout" Target="../slideLayouts/slideLayout204.xml"/><Relationship Id="rId20" Type="http://schemas.openxmlformats.org/officeDocument/2006/relationships/slideLayout" Target="../slideLayouts/slideLayout208.xml"/><Relationship Id="rId29" Type="http://schemas.openxmlformats.org/officeDocument/2006/relationships/slideLayout" Target="../slideLayouts/slideLayout217.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24" Type="http://schemas.openxmlformats.org/officeDocument/2006/relationships/slideLayout" Target="../slideLayouts/slideLayout212.xml"/><Relationship Id="rId5" Type="http://schemas.openxmlformats.org/officeDocument/2006/relationships/slideLayout" Target="../slideLayouts/slideLayout193.xml"/><Relationship Id="rId15" Type="http://schemas.openxmlformats.org/officeDocument/2006/relationships/slideLayout" Target="../slideLayouts/slideLayout203.xml"/><Relationship Id="rId23" Type="http://schemas.openxmlformats.org/officeDocument/2006/relationships/slideLayout" Target="../slideLayouts/slideLayout211.xml"/><Relationship Id="rId28" Type="http://schemas.openxmlformats.org/officeDocument/2006/relationships/slideLayout" Target="../slideLayouts/slideLayout216.xml"/><Relationship Id="rId10" Type="http://schemas.openxmlformats.org/officeDocument/2006/relationships/slideLayout" Target="../slideLayouts/slideLayout198.xml"/><Relationship Id="rId19" Type="http://schemas.openxmlformats.org/officeDocument/2006/relationships/slideLayout" Target="../slideLayouts/slideLayout207.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slideLayout" Target="../slideLayouts/slideLayout202.xml"/><Relationship Id="rId22" Type="http://schemas.openxmlformats.org/officeDocument/2006/relationships/slideLayout" Target="../slideLayouts/slideLayout210.xml"/><Relationship Id="rId27" Type="http://schemas.openxmlformats.org/officeDocument/2006/relationships/slideLayout" Target="../slideLayouts/slideLayout215.xml"/><Relationship Id="rId30"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25.xml"/><Relationship Id="rId13" Type="http://schemas.openxmlformats.org/officeDocument/2006/relationships/slideLayout" Target="../slideLayouts/slideLayout230.xml"/><Relationship Id="rId18" Type="http://schemas.openxmlformats.org/officeDocument/2006/relationships/slideLayout" Target="../slideLayouts/slideLayout235.xml"/><Relationship Id="rId26" Type="http://schemas.openxmlformats.org/officeDocument/2006/relationships/slideLayout" Target="../slideLayouts/slideLayout243.xml"/><Relationship Id="rId3" Type="http://schemas.openxmlformats.org/officeDocument/2006/relationships/slideLayout" Target="../slideLayouts/slideLayout220.xml"/><Relationship Id="rId21" Type="http://schemas.openxmlformats.org/officeDocument/2006/relationships/slideLayout" Target="../slideLayouts/slideLayout238.xml"/><Relationship Id="rId7" Type="http://schemas.openxmlformats.org/officeDocument/2006/relationships/slideLayout" Target="../slideLayouts/slideLayout224.xml"/><Relationship Id="rId12" Type="http://schemas.openxmlformats.org/officeDocument/2006/relationships/slideLayout" Target="../slideLayouts/slideLayout229.xml"/><Relationship Id="rId17" Type="http://schemas.openxmlformats.org/officeDocument/2006/relationships/slideLayout" Target="../slideLayouts/slideLayout234.xml"/><Relationship Id="rId25" Type="http://schemas.openxmlformats.org/officeDocument/2006/relationships/slideLayout" Target="../slideLayouts/slideLayout242.xml"/><Relationship Id="rId2" Type="http://schemas.openxmlformats.org/officeDocument/2006/relationships/slideLayout" Target="../slideLayouts/slideLayout219.xml"/><Relationship Id="rId16" Type="http://schemas.openxmlformats.org/officeDocument/2006/relationships/slideLayout" Target="../slideLayouts/slideLayout233.xml"/><Relationship Id="rId20" Type="http://schemas.openxmlformats.org/officeDocument/2006/relationships/slideLayout" Target="../slideLayouts/slideLayout237.xml"/><Relationship Id="rId29" Type="http://schemas.openxmlformats.org/officeDocument/2006/relationships/theme" Target="../theme/theme14.xml"/><Relationship Id="rId1" Type="http://schemas.openxmlformats.org/officeDocument/2006/relationships/slideLayout" Target="../slideLayouts/slideLayout218.xml"/><Relationship Id="rId6" Type="http://schemas.openxmlformats.org/officeDocument/2006/relationships/slideLayout" Target="../slideLayouts/slideLayout223.xml"/><Relationship Id="rId11" Type="http://schemas.openxmlformats.org/officeDocument/2006/relationships/slideLayout" Target="../slideLayouts/slideLayout228.xml"/><Relationship Id="rId24" Type="http://schemas.openxmlformats.org/officeDocument/2006/relationships/slideLayout" Target="../slideLayouts/slideLayout241.xml"/><Relationship Id="rId5" Type="http://schemas.openxmlformats.org/officeDocument/2006/relationships/slideLayout" Target="../slideLayouts/slideLayout222.xml"/><Relationship Id="rId15" Type="http://schemas.openxmlformats.org/officeDocument/2006/relationships/slideLayout" Target="../slideLayouts/slideLayout232.xml"/><Relationship Id="rId23" Type="http://schemas.openxmlformats.org/officeDocument/2006/relationships/slideLayout" Target="../slideLayouts/slideLayout240.xml"/><Relationship Id="rId28" Type="http://schemas.openxmlformats.org/officeDocument/2006/relationships/slideLayout" Target="../slideLayouts/slideLayout245.xml"/><Relationship Id="rId10" Type="http://schemas.openxmlformats.org/officeDocument/2006/relationships/slideLayout" Target="../slideLayouts/slideLayout227.xml"/><Relationship Id="rId19" Type="http://schemas.openxmlformats.org/officeDocument/2006/relationships/slideLayout" Target="../slideLayouts/slideLayout236.xml"/><Relationship Id="rId4" Type="http://schemas.openxmlformats.org/officeDocument/2006/relationships/slideLayout" Target="../slideLayouts/slideLayout221.xml"/><Relationship Id="rId9" Type="http://schemas.openxmlformats.org/officeDocument/2006/relationships/slideLayout" Target="../slideLayouts/slideLayout226.xml"/><Relationship Id="rId14" Type="http://schemas.openxmlformats.org/officeDocument/2006/relationships/slideLayout" Target="../slideLayouts/slideLayout231.xml"/><Relationship Id="rId22" Type="http://schemas.openxmlformats.org/officeDocument/2006/relationships/slideLayout" Target="../slideLayouts/slideLayout239.xml"/><Relationship Id="rId27" Type="http://schemas.openxmlformats.org/officeDocument/2006/relationships/slideLayout" Target="../slideLayouts/slideLayout244.xml"/><Relationship Id="rId30" Type="http://schemas.openxmlformats.org/officeDocument/2006/relationships/image" Target="../media/image1.emf"/></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53.xml"/><Relationship Id="rId13" Type="http://schemas.openxmlformats.org/officeDocument/2006/relationships/slideLayout" Target="../slideLayouts/slideLayout258.xml"/><Relationship Id="rId3" Type="http://schemas.openxmlformats.org/officeDocument/2006/relationships/slideLayout" Target="../slideLayouts/slideLayout248.xml"/><Relationship Id="rId7" Type="http://schemas.openxmlformats.org/officeDocument/2006/relationships/slideLayout" Target="../slideLayouts/slideLayout252.xml"/><Relationship Id="rId12" Type="http://schemas.openxmlformats.org/officeDocument/2006/relationships/slideLayout" Target="../slideLayouts/slideLayout257.xml"/><Relationship Id="rId2" Type="http://schemas.openxmlformats.org/officeDocument/2006/relationships/slideLayout" Target="../slideLayouts/slideLayout247.xml"/><Relationship Id="rId1" Type="http://schemas.openxmlformats.org/officeDocument/2006/relationships/slideLayout" Target="../slideLayouts/slideLayout246.xml"/><Relationship Id="rId6" Type="http://schemas.openxmlformats.org/officeDocument/2006/relationships/slideLayout" Target="../slideLayouts/slideLayout251.xml"/><Relationship Id="rId11" Type="http://schemas.openxmlformats.org/officeDocument/2006/relationships/slideLayout" Target="../slideLayouts/slideLayout256.xml"/><Relationship Id="rId5" Type="http://schemas.openxmlformats.org/officeDocument/2006/relationships/slideLayout" Target="../slideLayouts/slideLayout250.xml"/><Relationship Id="rId10" Type="http://schemas.openxmlformats.org/officeDocument/2006/relationships/slideLayout" Target="../slideLayouts/slideLayout255.xml"/><Relationship Id="rId4" Type="http://schemas.openxmlformats.org/officeDocument/2006/relationships/slideLayout" Target="../slideLayouts/slideLayout249.xml"/><Relationship Id="rId9" Type="http://schemas.openxmlformats.org/officeDocument/2006/relationships/slideLayout" Target="../slideLayouts/slideLayout254.xml"/><Relationship Id="rId14" Type="http://schemas.openxmlformats.org/officeDocument/2006/relationships/theme" Target="../theme/theme1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theme" Target="../theme/theme2.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image" Target="../media/image20.emf"/><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theme" Target="../theme/theme3.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6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image" Target="../media/image20.emf"/><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19" Type="http://schemas.openxmlformats.org/officeDocument/2006/relationships/theme" Target="../theme/theme5.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29" Type="http://schemas.openxmlformats.org/officeDocument/2006/relationships/theme" Target="../theme/theme6.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image" Target="../media/image1.emf"/></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116.xml"/><Relationship Id="rId7" Type="http://schemas.openxmlformats.org/officeDocument/2006/relationships/slideLayout" Target="../slideLayouts/slideLayout120.xml"/><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5" Type="http://schemas.openxmlformats.org/officeDocument/2006/relationships/slideLayout" Target="../slideLayouts/slideLayout118.xml"/><Relationship Id="rId4" Type="http://schemas.openxmlformats.org/officeDocument/2006/relationships/slideLayout" Target="../slideLayouts/slideLayout117.xml"/><Relationship Id="rId9" Type="http://schemas.openxmlformats.org/officeDocument/2006/relationships/image" Target="../media/image1.emf"/></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23.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image" Target="../media/image27.png"/><Relationship Id="rId5" Type="http://schemas.openxmlformats.org/officeDocument/2006/relationships/theme" Target="../theme/theme8.xml"/><Relationship Id="rId4" Type="http://schemas.openxmlformats.org/officeDocument/2006/relationships/slideLayout" Target="../slideLayouts/slideLayout12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theme" Target="../theme/theme9.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48" r:id="rId1"/>
    <p:sldLayoutId id="2147484649" r:id="rId2"/>
    <p:sldLayoutId id="2147484610" r:id="rId3"/>
    <p:sldLayoutId id="2147484240" r:id="rId4"/>
    <p:sldLayoutId id="2147484241" r:id="rId5"/>
    <p:sldLayoutId id="2147484474" r:id="rId6"/>
    <p:sldLayoutId id="2147484245" r:id="rId7"/>
    <p:sldLayoutId id="2147484247" r:id="rId8"/>
    <p:sldLayoutId id="2147484652" r:id="rId9"/>
    <p:sldLayoutId id="2147484639" r:id="rId10"/>
    <p:sldLayoutId id="2147484603" r:id="rId11"/>
    <p:sldLayoutId id="2147484645" r:id="rId12"/>
    <p:sldLayoutId id="2147484646" r:id="rId13"/>
    <p:sldLayoutId id="2147484647" r:id="rId14"/>
    <p:sldLayoutId id="2147484249" r:id="rId15"/>
    <p:sldLayoutId id="2147484582" r:id="rId16"/>
    <p:sldLayoutId id="2147484584" r:id="rId17"/>
    <p:sldLayoutId id="2147484583" r:id="rId18"/>
    <p:sldLayoutId id="2147484256" r:id="rId19"/>
    <p:sldLayoutId id="2147484257" r:id="rId20"/>
    <p:sldLayoutId id="2147484651" r:id="rId21"/>
    <p:sldLayoutId id="2147484585" r:id="rId22"/>
    <p:sldLayoutId id="2147484299" r:id="rId23"/>
    <p:sldLayoutId id="2147484263" r:id="rId24"/>
    <p:sldLayoutId id="2147484954"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7"/>
            </p:custDataLst>
            <p:ext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spid="_x0000_s1054" name="think-cell Slide" r:id="rId18" imgW="383" imgH="384" progId="TCLayout.ActiveDocument.1">
                  <p:embed/>
                </p:oleObj>
              </mc:Choice>
              <mc:Fallback>
                <p:oleObj name="think-cell Slide" r:id="rId18" imgW="383" imgH="384" progId="TCLayout.ActiveDocument.1">
                  <p:embed/>
                  <p:pic>
                    <p:nvPicPr>
                      <p:cNvPr id="3" name="Object 2" hidden="1"/>
                      <p:cNvPicPr/>
                      <p:nvPr/>
                    </p:nvPicPr>
                    <p:blipFill>
                      <a:blip r:embed="rId19"/>
                      <a:stretch>
                        <a:fillRect/>
                      </a:stretch>
                    </p:blipFill>
                    <p:spPr>
                      <a:xfrm>
                        <a:off x="1590" y="1590"/>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1" y="2"/>
            <a:ext cx="12192000" cy="646042"/>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1905000" y="6477874"/>
            <a:ext cx="8382000" cy="380127"/>
          </a:xfrm>
          <a:prstGeom prst="rect">
            <a:avLst/>
          </a:prstGeom>
        </p:spPr>
        <p:txBody>
          <a:bodyPr vert="horz" lIns="76179" tIns="38089" rIns="76179" bIns="38089" rtlCol="0" anchor="ctr"/>
          <a:lstStyle>
            <a:lvl1pPr algn="ctr">
              <a:defRPr sz="800">
                <a:solidFill>
                  <a:schemeClr val="tx1"/>
                </a:solidFill>
                <a:latin typeface="Segoe UI" pitchFamily="34" charset="0"/>
                <a:ea typeface="Segoe UI" pitchFamily="34" charset="0"/>
                <a:cs typeface="Segoe UI" pitchFamily="34" charset="0"/>
              </a:defRPr>
            </a:lvl1pPr>
          </a:lstStyle>
          <a:p>
            <a:pPr defTabSz="1087896"/>
            <a:endParaRPr lang="en-US" dirty="0">
              <a:solidFill>
                <a:srgbClr val="505050"/>
              </a:solidFill>
            </a:endParaRPr>
          </a:p>
        </p:txBody>
      </p:sp>
      <p:sp>
        <p:nvSpPr>
          <p:cNvPr id="15" name="Text Placeholder 14"/>
          <p:cNvSpPr>
            <a:spLocks noGrp="1"/>
          </p:cNvSpPr>
          <p:nvPr>
            <p:ph type="body" idx="1"/>
          </p:nvPr>
        </p:nvSpPr>
        <p:spPr>
          <a:xfrm>
            <a:off x="150853" y="1600202"/>
            <a:ext cx="11890296" cy="4559531"/>
          </a:xfrm>
          <a:prstGeom prst="rect">
            <a:avLst/>
          </a:prstGeom>
        </p:spPr>
        <p:txBody>
          <a:bodyPr vert="horz" lIns="182880" tIns="91440" rIns="18288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215052" y="6477875"/>
            <a:ext cx="761998"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Tree>
    <p:extLst>
      <p:ext uri="{BB962C8B-B14F-4D97-AF65-F5344CB8AC3E}">
        <p14:creationId xmlns:p14="http://schemas.microsoft.com/office/powerpoint/2010/main" val="2690770255"/>
      </p:ext>
    </p:extLst>
  </p:cSld>
  <p:clrMap bg1="lt1" tx1="dk1" bg2="lt2" tx2="dk2" accent1="accent1" accent2="accent2" accent3="accent3" accent4="accent4" accent5="accent5" accent6="accent6" hlink="hlink" folHlink="fol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 id="2147484802" r:id="rId12"/>
    <p:sldLayoutId id="2147484803" r:id="rId13"/>
    <p:sldLayoutId id="2147484805" r:id="rId14"/>
  </p:sldLayoutIdLst>
  <p:transition>
    <p:fade/>
  </p:transition>
  <p:hf hdr="0" ftr="0" dt="0"/>
  <p:txStyles>
    <p:titleStyle>
      <a:lvl1pPr marL="0" algn="l" defTabSz="1087896" rtl="0" eaLnBrk="1" latinLnBrk="0" hangingPunct="1">
        <a:lnSpc>
          <a:spcPct val="90000"/>
        </a:lnSpc>
        <a:spcBef>
          <a:spcPct val="0"/>
        </a:spcBef>
        <a:buNone/>
        <a:defRPr lang="en-US" sz="4000" kern="1200" spc="-58" baseline="0" dirty="0">
          <a:solidFill>
            <a:schemeClr val="bg2"/>
          </a:solidFill>
          <a:latin typeface="Segoe UI Light" pitchFamily="34" charset="0"/>
          <a:ea typeface="Segoe UI" pitchFamily="34" charset="0"/>
          <a:cs typeface="Segoe UI" pitchFamily="34" charset="0"/>
        </a:defRPr>
      </a:lvl1pPr>
    </p:titleStyle>
    <p:bodyStyle>
      <a:lvl1pPr marL="0" indent="0" algn="l" defTabSz="1087896"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5979" indent="-194358" algn="l" defTabSz="1087896"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566" indent="-173202" algn="l" defTabSz="1087896"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153" indent="-177170" algn="l" defTabSz="1087896"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142" indent="-179814" algn="l" defTabSz="1087896"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1716"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663"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613"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560"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896" rtl="0" eaLnBrk="1" latinLnBrk="0" hangingPunct="1">
        <a:defRPr sz="2200" kern="1200">
          <a:solidFill>
            <a:schemeClr val="tx1"/>
          </a:solidFill>
          <a:latin typeface="+mn-lt"/>
          <a:ea typeface="+mn-ea"/>
          <a:cs typeface="+mn-cs"/>
        </a:defRPr>
      </a:lvl1pPr>
      <a:lvl2pPr marL="543949" algn="l" defTabSz="1087896" rtl="0" eaLnBrk="1" latinLnBrk="0" hangingPunct="1">
        <a:defRPr sz="2200" kern="1200">
          <a:solidFill>
            <a:schemeClr val="tx1"/>
          </a:solidFill>
          <a:latin typeface="+mn-lt"/>
          <a:ea typeface="+mn-ea"/>
          <a:cs typeface="+mn-cs"/>
        </a:defRPr>
      </a:lvl2pPr>
      <a:lvl3pPr marL="1087896" algn="l" defTabSz="1087896" rtl="0" eaLnBrk="1" latinLnBrk="0" hangingPunct="1">
        <a:defRPr sz="2200" kern="1200">
          <a:solidFill>
            <a:schemeClr val="tx1"/>
          </a:solidFill>
          <a:latin typeface="+mn-lt"/>
          <a:ea typeface="+mn-ea"/>
          <a:cs typeface="+mn-cs"/>
        </a:defRPr>
      </a:lvl3pPr>
      <a:lvl4pPr marL="1631846" algn="l" defTabSz="1087896" rtl="0" eaLnBrk="1" latinLnBrk="0" hangingPunct="1">
        <a:defRPr sz="2200" kern="1200">
          <a:solidFill>
            <a:schemeClr val="tx1"/>
          </a:solidFill>
          <a:latin typeface="+mn-lt"/>
          <a:ea typeface="+mn-ea"/>
          <a:cs typeface="+mn-cs"/>
        </a:defRPr>
      </a:lvl4pPr>
      <a:lvl5pPr marL="2175793" algn="l" defTabSz="1087896" rtl="0" eaLnBrk="1" latinLnBrk="0" hangingPunct="1">
        <a:defRPr sz="2200" kern="1200">
          <a:solidFill>
            <a:schemeClr val="tx1"/>
          </a:solidFill>
          <a:latin typeface="+mn-lt"/>
          <a:ea typeface="+mn-ea"/>
          <a:cs typeface="+mn-cs"/>
        </a:defRPr>
      </a:lvl5pPr>
      <a:lvl6pPr marL="2719741" algn="l" defTabSz="1087896" rtl="0" eaLnBrk="1" latinLnBrk="0" hangingPunct="1">
        <a:defRPr sz="2200" kern="1200">
          <a:solidFill>
            <a:schemeClr val="tx1"/>
          </a:solidFill>
          <a:latin typeface="+mn-lt"/>
          <a:ea typeface="+mn-ea"/>
          <a:cs typeface="+mn-cs"/>
        </a:defRPr>
      </a:lvl6pPr>
      <a:lvl7pPr marL="3263689" algn="l" defTabSz="1087896" rtl="0" eaLnBrk="1" latinLnBrk="0" hangingPunct="1">
        <a:defRPr sz="2200" kern="1200">
          <a:solidFill>
            <a:schemeClr val="tx1"/>
          </a:solidFill>
          <a:latin typeface="+mn-lt"/>
          <a:ea typeface="+mn-ea"/>
          <a:cs typeface="+mn-cs"/>
        </a:defRPr>
      </a:lvl7pPr>
      <a:lvl8pPr marL="3807638" algn="l" defTabSz="1087896" rtl="0" eaLnBrk="1" latinLnBrk="0" hangingPunct="1">
        <a:defRPr sz="2200" kern="1200">
          <a:solidFill>
            <a:schemeClr val="tx1"/>
          </a:solidFill>
          <a:latin typeface="+mn-lt"/>
          <a:ea typeface="+mn-ea"/>
          <a:cs typeface="+mn-cs"/>
        </a:defRPr>
      </a:lvl8pPr>
      <a:lvl9pPr marL="4351586" algn="l" defTabSz="1087896"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803416700"/>
      </p:ext>
    </p:extLst>
  </p:cSld>
  <p:clrMap bg1="dk1" tx1="lt1" bg2="dk2" tx2="lt2" accent1="accent1" accent2="accent2" accent3="accent3" accent4="accent4" accent5="accent5" accent6="accent6" hlink="hlink" folHlink="folHlink"/>
  <p:transition>
    <p:fade/>
  </p:transition>
  <p:txStyles>
    <p:titleStyle>
      <a:lvl1pPr algn="l" defTabSz="914192"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013179315"/>
      </p:ext>
    </p:extLst>
  </p:cSld>
  <p:clrMap bg1="lt1" tx1="dk1" bg2="lt2" tx2="dk2" accent1="accent1" accent2="accent2" accent3="accent3" accent4="accent4" accent5="accent5" accent6="accent6" hlink="hlink" folHlink="folHlink"/>
  <p:sldLayoutIdLst>
    <p:sldLayoutId id="2147484834" r:id="rId1"/>
    <p:sldLayoutId id="2147484835" r:id="rId2"/>
    <p:sldLayoutId id="2147484836" r:id="rId3"/>
    <p:sldLayoutId id="2147484837" r:id="rId4"/>
    <p:sldLayoutId id="2147484838" r:id="rId5"/>
    <p:sldLayoutId id="2147484839" r:id="rId6"/>
    <p:sldLayoutId id="2147484840" r:id="rId7"/>
    <p:sldLayoutId id="2147484841" r:id="rId8"/>
    <p:sldLayoutId id="2147484842" r:id="rId9"/>
    <p:sldLayoutId id="2147484843" r:id="rId10"/>
    <p:sldLayoutId id="2147484844" r:id="rId11"/>
    <p:sldLayoutId id="2147484845" r:id="rId12"/>
    <p:sldLayoutId id="2147484846" r:id="rId13"/>
    <p:sldLayoutId id="2147484847" r:id="rId14"/>
    <p:sldLayoutId id="2147484848" r:id="rId15"/>
    <p:sldLayoutId id="2147484849" r:id="rId16"/>
    <p:sldLayoutId id="2147484850" r:id="rId17"/>
    <p:sldLayoutId id="2147484851" r:id="rId18"/>
    <p:sldLayoutId id="2147484852" r:id="rId19"/>
    <p:sldLayoutId id="2147484853" r:id="rId20"/>
    <p:sldLayoutId id="2147484854" r:id="rId21"/>
    <p:sldLayoutId id="2147484855" r:id="rId22"/>
    <p:sldLayoutId id="2147484856" r:id="rId23"/>
    <p:sldLayoutId id="2147484857" r:id="rId24"/>
    <p:sldLayoutId id="2147484858" r:id="rId25"/>
    <p:sldLayoutId id="2147484859" r:id="rId26"/>
    <p:sldLayoutId id="2147484860" r:id="rId27"/>
    <p:sldLayoutId id="2147484861"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2103331"/>
          </a:xfrm>
          <a:prstGeom prst="rect">
            <a:avLst/>
          </a:prstGeom>
        </p:spPr>
        <p:txBody>
          <a:bodyPr vert="horz" wrap="square" lIns="18288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4019744160"/>
      </p:ext>
    </p:extLst>
  </p:cSld>
  <p:clrMap bg1="lt1" tx1="dk1" bg2="lt2" tx2="dk2" accent1="accent1" accent2="accent2" accent3="accent3" accent4="accent4" accent5="accent5" accent6="accent6" hlink="hlink" folHlink="folHlink"/>
  <p:sldLayoutIdLst>
    <p:sldLayoutId id="2147484882" r:id="rId1"/>
    <p:sldLayoutId id="2147484883" r:id="rId2"/>
    <p:sldLayoutId id="2147484884" r:id="rId3"/>
    <p:sldLayoutId id="2147484885" r:id="rId4"/>
    <p:sldLayoutId id="2147484886" r:id="rId5"/>
    <p:sldLayoutId id="2147484887" r:id="rId6"/>
    <p:sldLayoutId id="2147484888" r:id="rId7"/>
    <p:sldLayoutId id="2147484889" r:id="rId8"/>
    <p:sldLayoutId id="2147484890" r:id="rId9"/>
    <p:sldLayoutId id="2147484891" r:id="rId10"/>
    <p:sldLayoutId id="2147484892" r:id="rId11"/>
    <p:sldLayoutId id="2147484893" r:id="rId12"/>
    <p:sldLayoutId id="2147484894" r:id="rId13"/>
    <p:sldLayoutId id="2147484895" r:id="rId14"/>
    <p:sldLayoutId id="2147484896" r:id="rId15"/>
    <p:sldLayoutId id="2147484897" r:id="rId16"/>
    <p:sldLayoutId id="2147484898" r:id="rId17"/>
    <p:sldLayoutId id="2147484899" r:id="rId18"/>
    <p:sldLayoutId id="2147484900" r:id="rId19"/>
    <p:sldLayoutId id="2147484901" r:id="rId20"/>
    <p:sldLayoutId id="2147484902" r:id="rId21"/>
    <p:sldLayoutId id="2147484903" r:id="rId22"/>
    <p:sldLayoutId id="2147484904" r:id="rId23"/>
    <p:sldLayoutId id="2147484905" r:id="rId24"/>
    <p:sldLayoutId id="2147484906" r:id="rId25"/>
    <p:sldLayoutId id="2147484907" r:id="rId26"/>
    <p:sldLayoutId id="2147484908" r:id="rId27"/>
    <p:sldLayoutId id="2147484909" r:id="rId28"/>
    <p:sldLayoutId id="2147484910" r:id="rId29"/>
  </p:sldLayoutIdLst>
  <p:transition>
    <p:fade/>
  </p:transition>
  <p:hf hdr="0" dt="0"/>
  <p:txStyles>
    <p:title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p:titleStyle>
    <p:bodyStyle>
      <a:lvl1pPr marL="336080" marR="0" indent="-336080" algn="l" defTabSz="914192" rtl="0" eaLnBrk="1" fontAlgn="auto" latinLnBrk="0" hangingPunct="1">
        <a:lnSpc>
          <a:spcPct val="95000"/>
        </a:lnSpc>
        <a:spcBef>
          <a:spcPts val="0"/>
        </a:spcBef>
        <a:spcAft>
          <a:spcPts val="1175"/>
        </a:spcAft>
        <a:buClrTx/>
        <a:buSzPct val="90000"/>
        <a:buFont typeface="Arial" pitchFamily="34" charset="0"/>
        <a:buChar char="•"/>
        <a:tabLst/>
        <a:defRPr sz="2745" kern="1200" spc="0" baseline="0">
          <a:solidFill>
            <a:schemeClr val="tx1"/>
          </a:solidFill>
          <a:latin typeface="+mj-lt"/>
          <a:ea typeface="+mn-ea"/>
          <a:cs typeface="+mn-cs"/>
        </a:defRPr>
      </a:lvl1pPr>
      <a:lvl2pPr marL="572581" marR="0" indent="-236500"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2pPr>
      <a:lvl3pPr marL="784187"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3pPr>
      <a:lvl4pPr marL="1008241"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4pPr>
      <a:lvl5pPr marL="1232294"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6" pos="269">
          <p15:clr>
            <a:srgbClr val="C35EA4"/>
          </p15:clr>
        </p15:guide>
        <p15:guide id="17" pos="756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258">
          <p15:clr>
            <a:srgbClr val="C35EA4"/>
          </p15:clr>
        </p15:guide>
        <p15:guide id="26" orient="horz" pos="4032">
          <p15:clr>
            <a:srgbClr val="C35EA4"/>
          </p15:clr>
        </p15:guide>
        <p15:guide id="27" orient="horz" pos="523">
          <p15:clr>
            <a:srgbClr val="C35EA4"/>
          </p15:clr>
        </p15:guide>
        <p15:guide id="28" orient="horz" pos="85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35293631"/>
      </p:ext>
    </p:extLst>
  </p:cSld>
  <p:clrMap bg1="lt1" tx1="dk1" bg2="lt2" tx2="dk2" accent1="accent1" accent2="accent2" accent3="accent3" accent4="accent4" accent5="accent5" accent6="accent6" hlink="hlink" folHlink="folHlink"/>
  <p:sldLayoutIdLst>
    <p:sldLayoutId id="2147484912" r:id="rId1"/>
    <p:sldLayoutId id="2147484913" r:id="rId2"/>
    <p:sldLayoutId id="2147484914" r:id="rId3"/>
    <p:sldLayoutId id="2147484915" r:id="rId4"/>
    <p:sldLayoutId id="2147484916" r:id="rId5"/>
    <p:sldLayoutId id="2147484917" r:id="rId6"/>
    <p:sldLayoutId id="2147484918" r:id="rId7"/>
    <p:sldLayoutId id="2147484919" r:id="rId8"/>
    <p:sldLayoutId id="2147484920" r:id="rId9"/>
    <p:sldLayoutId id="2147484921" r:id="rId10"/>
    <p:sldLayoutId id="2147484922" r:id="rId11"/>
    <p:sldLayoutId id="2147484923" r:id="rId12"/>
    <p:sldLayoutId id="2147484924" r:id="rId13"/>
    <p:sldLayoutId id="2147484925" r:id="rId14"/>
    <p:sldLayoutId id="2147484926" r:id="rId15"/>
    <p:sldLayoutId id="2147484927" r:id="rId16"/>
    <p:sldLayoutId id="2147484928" r:id="rId17"/>
    <p:sldLayoutId id="2147484929" r:id="rId18"/>
    <p:sldLayoutId id="2147484930" r:id="rId19"/>
    <p:sldLayoutId id="2147484931" r:id="rId20"/>
    <p:sldLayoutId id="2147484932" r:id="rId21"/>
    <p:sldLayoutId id="2147484933" r:id="rId22"/>
    <p:sldLayoutId id="2147484934" r:id="rId23"/>
    <p:sldLayoutId id="2147484935" r:id="rId24"/>
    <p:sldLayoutId id="2147484936" r:id="rId25"/>
    <p:sldLayoutId id="2147484937" r:id="rId26"/>
    <p:sldLayoutId id="2147484938" r:id="rId27"/>
    <p:sldLayoutId id="2147484939" r:id="rId28"/>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80"/>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3" y="-8231"/>
            <a:ext cx="936855" cy="5662633"/>
            <a:chOff x="12618967" y="-8396"/>
            <a:chExt cx="955641" cy="5775361"/>
          </a:xfrm>
        </p:grpSpPr>
        <p:grpSp>
          <p:nvGrpSpPr>
            <p:cNvPr id="18" name="Group 17"/>
            <p:cNvGrpSpPr/>
            <p:nvPr userDrawn="1"/>
          </p:nvGrpSpPr>
          <p:grpSpPr>
            <a:xfrm>
              <a:off x="12618967" y="-8396"/>
              <a:ext cx="955641" cy="5724185"/>
              <a:chOff x="12618967" y="-8396"/>
              <a:chExt cx="955641" cy="5724185"/>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36"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836"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36"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836"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3836"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3836"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836"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3836"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3836"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3836"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3836"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103787434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transition>
    <p:fade/>
  </p:transition>
  <p:txStyles>
    <p:titleStyle>
      <a:lvl1pPr algn="l" defTabSz="91410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7" marR="0" indent="-336047"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5" marR="0" indent="-236477"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09" marR="0" indent="-224032"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141" marR="0" indent="-224032"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170" marR="0" indent="-224032"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3775" indent="-228526"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826" indent="-228526"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876" indent="-228526"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927" indent="-228526"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00" rtl="0" eaLnBrk="1" latinLnBrk="0" hangingPunct="1">
        <a:defRPr sz="1765" kern="1200">
          <a:solidFill>
            <a:schemeClr val="tx1"/>
          </a:solidFill>
          <a:latin typeface="+mn-lt"/>
          <a:ea typeface="+mn-ea"/>
          <a:cs typeface="+mn-cs"/>
        </a:defRPr>
      </a:lvl1pPr>
      <a:lvl2pPr marL="457049" algn="l" defTabSz="914100" rtl="0" eaLnBrk="1" latinLnBrk="0" hangingPunct="1">
        <a:defRPr sz="1765" kern="1200">
          <a:solidFill>
            <a:schemeClr val="tx1"/>
          </a:solidFill>
          <a:latin typeface="+mn-lt"/>
          <a:ea typeface="+mn-ea"/>
          <a:cs typeface="+mn-cs"/>
        </a:defRPr>
      </a:lvl2pPr>
      <a:lvl3pPr marL="914100" algn="l" defTabSz="914100" rtl="0" eaLnBrk="1" latinLnBrk="0" hangingPunct="1">
        <a:defRPr sz="1765" kern="1200">
          <a:solidFill>
            <a:schemeClr val="tx1"/>
          </a:solidFill>
          <a:latin typeface="+mn-lt"/>
          <a:ea typeface="+mn-ea"/>
          <a:cs typeface="+mn-cs"/>
        </a:defRPr>
      </a:lvl3pPr>
      <a:lvl4pPr marL="1371150" algn="l" defTabSz="914100" rtl="0" eaLnBrk="1" latinLnBrk="0" hangingPunct="1">
        <a:defRPr sz="1765" kern="1200">
          <a:solidFill>
            <a:schemeClr val="tx1"/>
          </a:solidFill>
          <a:latin typeface="+mn-lt"/>
          <a:ea typeface="+mn-ea"/>
          <a:cs typeface="+mn-cs"/>
        </a:defRPr>
      </a:lvl4pPr>
      <a:lvl5pPr marL="1828200" algn="l" defTabSz="914100" rtl="0" eaLnBrk="1" latinLnBrk="0" hangingPunct="1">
        <a:defRPr sz="1765" kern="1200">
          <a:solidFill>
            <a:schemeClr val="tx1"/>
          </a:solidFill>
          <a:latin typeface="+mn-lt"/>
          <a:ea typeface="+mn-ea"/>
          <a:cs typeface="+mn-cs"/>
        </a:defRPr>
      </a:lvl5pPr>
      <a:lvl6pPr marL="2285251" algn="l" defTabSz="914100" rtl="0" eaLnBrk="1" latinLnBrk="0" hangingPunct="1">
        <a:defRPr sz="1765" kern="1200">
          <a:solidFill>
            <a:schemeClr val="tx1"/>
          </a:solidFill>
          <a:latin typeface="+mn-lt"/>
          <a:ea typeface="+mn-ea"/>
          <a:cs typeface="+mn-cs"/>
        </a:defRPr>
      </a:lvl6pPr>
      <a:lvl7pPr marL="2742300" algn="l" defTabSz="914100" rtl="0" eaLnBrk="1" latinLnBrk="0" hangingPunct="1">
        <a:defRPr sz="1765" kern="1200">
          <a:solidFill>
            <a:schemeClr val="tx1"/>
          </a:solidFill>
          <a:latin typeface="+mn-lt"/>
          <a:ea typeface="+mn-ea"/>
          <a:cs typeface="+mn-cs"/>
        </a:defRPr>
      </a:lvl7pPr>
      <a:lvl8pPr marL="3199350" algn="l" defTabSz="914100" rtl="0" eaLnBrk="1" latinLnBrk="0" hangingPunct="1">
        <a:defRPr sz="1765" kern="1200">
          <a:solidFill>
            <a:schemeClr val="tx1"/>
          </a:solidFill>
          <a:latin typeface="+mn-lt"/>
          <a:ea typeface="+mn-ea"/>
          <a:cs typeface="+mn-cs"/>
        </a:defRPr>
      </a:lvl8pPr>
      <a:lvl9pPr marL="3656401" algn="l" defTabSz="914100"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4">
          <p15:clr>
            <a:srgbClr val="5ACBF0"/>
          </p15:clr>
        </p15:guide>
        <p15:guide id="10" pos="4780">
          <p15:clr>
            <a:srgbClr val="5ACBF0"/>
          </p15:clr>
        </p15:guide>
        <p15:guide id="11" pos="5356">
          <p15:clr>
            <a:srgbClr val="5ACBF0"/>
          </p15:clr>
        </p15:guide>
        <p15:guide id="12" pos="5932">
          <p15:clr>
            <a:srgbClr val="5ACBF0"/>
          </p15:clr>
        </p15:guide>
        <p15:guide id="13" pos="6508">
          <p15:clr>
            <a:srgbClr val="5ACBF0"/>
          </p15:clr>
        </p15:guide>
        <p15:guide id="14" pos="7084">
          <p15:clr>
            <a:srgbClr val="5ACBF0"/>
          </p15:clr>
        </p15:guide>
        <p15:guide id="15" pos="7660">
          <p15:clr>
            <a:srgbClr val="5ACBF0"/>
          </p15:clr>
        </p15:guide>
        <p15:guide id="16" pos="288">
          <p15:clr>
            <a:srgbClr val="C35EA4"/>
          </p15:clr>
        </p15:guide>
        <p15:guide id="17" pos="754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2103331"/>
          </a:xfrm>
          <a:prstGeom prst="rect">
            <a:avLst/>
          </a:prstGeom>
        </p:spPr>
        <p:txBody>
          <a:bodyPr vert="horz" wrap="square" lIns="18288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547700521"/>
      </p:ext>
    </p:extLst>
  </p:cSld>
  <p:clrMap bg1="lt1" tx1="dk1" bg2="lt2" tx2="dk2" accent1="accent1" accent2="accent2" accent3="accent3" accent4="accent4" accent5="accent5" accent6="accent6" hlink="hlink" folHlink="folHlink"/>
  <p:sldLayoutIdLst>
    <p:sldLayoutId id="2147484654" r:id="rId1"/>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 id="2147484666" r:id="rId13"/>
    <p:sldLayoutId id="2147484667" r:id="rId14"/>
    <p:sldLayoutId id="2147484668" r:id="rId15"/>
    <p:sldLayoutId id="2147484669" r:id="rId16"/>
    <p:sldLayoutId id="2147484670" r:id="rId17"/>
    <p:sldLayoutId id="2147484671" r:id="rId18"/>
    <p:sldLayoutId id="2147484672" r:id="rId19"/>
    <p:sldLayoutId id="2147484673" r:id="rId20"/>
    <p:sldLayoutId id="2147484674" r:id="rId21"/>
    <p:sldLayoutId id="2147484675" r:id="rId22"/>
    <p:sldLayoutId id="2147484676" r:id="rId23"/>
  </p:sldLayoutIdLst>
  <p:transition>
    <p:fade/>
  </p:transition>
  <p:hf hdr="0" dt="0"/>
  <p:txStyles>
    <p:title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p:titleStyle>
    <p:bodyStyle>
      <a:lvl1pPr marL="336080" marR="0" indent="-336080" algn="l" defTabSz="914192" rtl="0" eaLnBrk="1" fontAlgn="auto" latinLnBrk="0" hangingPunct="1">
        <a:lnSpc>
          <a:spcPct val="95000"/>
        </a:lnSpc>
        <a:spcBef>
          <a:spcPts val="0"/>
        </a:spcBef>
        <a:spcAft>
          <a:spcPts val="1175"/>
        </a:spcAft>
        <a:buClrTx/>
        <a:buSzPct val="90000"/>
        <a:buFont typeface="Arial" pitchFamily="34" charset="0"/>
        <a:buChar char="•"/>
        <a:tabLst/>
        <a:defRPr sz="2745" kern="1200" spc="0" baseline="0">
          <a:solidFill>
            <a:schemeClr val="tx1"/>
          </a:solidFill>
          <a:latin typeface="+mj-lt"/>
          <a:ea typeface="+mn-ea"/>
          <a:cs typeface="+mn-cs"/>
        </a:defRPr>
      </a:lvl1pPr>
      <a:lvl2pPr marL="572581" marR="0" indent="-236500"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2pPr>
      <a:lvl3pPr marL="784187"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3pPr>
      <a:lvl4pPr marL="1008241"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4pPr>
      <a:lvl5pPr marL="1232294"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6" pos="269">
          <p15:clr>
            <a:srgbClr val="C35EA4"/>
          </p15:clr>
        </p15:guide>
        <p15:guide id="17" pos="756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258">
          <p15:clr>
            <a:srgbClr val="C35EA4"/>
          </p15:clr>
        </p15:guide>
        <p15:guide id="26" orient="horz" pos="4032">
          <p15:clr>
            <a:srgbClr val="C35EA4"/>
          </p15:clr>
        </p15:guide>
        <p15:guide id="27" orient="horz" pos="523">
          <p15:clr>
            <a:srgbClr val="C35EA4"/>
          </p15:clr>
        </p15:guide>
        <p15:guide id="28" orient="horz" pos="85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2797868667"/>
      </p:ext>
    </p:extLst>
  </p:cSld>
  <p:clrMap bg1="dk1" tx1="lt1" bg2="dk2" tx2="lt2" accent1="accent1" accent2="accent2" accent3="accent3" accent4="accent4" accent5="accent5" accent6="accent6" hlink="hlink" folHlink="folHlink"/>
  <p:sldLayoutIdLst>
    <p:sldLayoutId id="2147484678" r:id="rId1"/>
    <p:sldLayoutId id="2147484679" r:id="rId2"/>
    <p:sldLayoutId id="2147484680" r:id="rId3"/>
    <p:sldLayoutId id="2147484681" r:id="rId4"/>
    <p:sldLayoutId id="2147484682" r:id="rId5"/>
    <p:sldLayoutId id="2147484683" r:id="rId6"/>
    <p:sldLayoutId id="2147484684" r:id="rId7"/>
    <p:sldLayoutId id="2147484685" r:id="rId8"/>
    <p:sldLayoutId id="2147484686" r:id="rId9"/>
    <p:sldLayoutId id="2147484687" r:id="rId10"/>
    <p:sldLayoutId id="2147484688" r:id="rId11"/>
    <p:sldLayoutId id="2147484689" r:id="rId12"/>
    <p:sldLayoutId id="2147484690" r:id="rId13"/>
    <p:sldLayoutId id="2147484691" r:id="rId14"/>
    <p:sldLayoutId id="2147484692" r:id="rId15"/>
    <p:sldLayoutId id="2147484693" r:id="rId16"/>
    <p:sldLayoutId id="2147484694" r:id="rId17"/>
    <p:sldLayoutId id="2147484695" r:id="rId18"/>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4259562"/>
      </p:ext>
    </p:extLst>
  </p:cSld>
  <p:clrMap bg1="lt1" tx1="dk1" bg2="lt2" tx2="dk2" accent1="accent1" accent2="accent2" accent3="accent3" accent4="accent4" accent5="accent5" accent6="accent6" hlink="hlink" folHlink="folHlink"/>
  <p:sldLayoutIdLst>
    <p:sldLayoutId id="2147484697"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291947776"/>
      </p:ext>
    </p:extLst>
  </p:cSld>
  <p:clrMap bg1="dk1" tx1="lt1" bg2="dk2" tx2="lt2" accent1="accent1" accent2="accent2" accent3="accent3" accent4="accent4" accent5="accent5" accent6="accent6" hlink="hlink" folHlink="folHlink"/>
  <p:sldLayoutIdLst>
    <p:sldLayoutId id="2147484701" r:id="rId1"/>
    <p:sldLayoutId id="2147484702" r:id="rId2"/>
    <p:sldLayoutId id="2147484703" r:id="rId3"/>
    <p:sldLayoutId id="2147484704" r:id="rId4"/>
    <p:sldLayoutId id="2147484705" r:id="rId5"/>
    <p:sldLayoutId id="2147484706" r:id="rId6"/>
    <p:sldLayoutId id="2147484707" r:id="rId7"/>
    <p:sldLayoutId id="2147484708" r:id="rId8"/>
    <p:sldLayoutId id="2147484709" r:id="rId9"/>
    <p:sldLayoutId id="2147484710" r:id="rId10"/>
    <p:sldLayoutId id="2147484711" r:id="rId11"/>
    <p:sldLayoutId id="2147484712" r:id="rId12"/>
    <p:sldLayoutId id="2147484713" r:id="rId13"/>
    <p:sldLayoutId id="2147484714" r:id="rId14"/>
    <p:sldLayoutId id="2147484715" r:id="rId15"/>
    <p:sldLayoutId id="2147484716" r:id="rId16"/>
    <p:sldLayoutId id="2147484717" r:id="rId17"/>
    <p:sldLayoutId id="2147484718"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27037926"/>
      </p:ext>
    </p:extLst>
  </p:cSld>
  <p:clrMap bg1="lt1" tx1="dk1" bg2="lt2" tx2="dk2" accent1="accent1" accent2="accent2" accent3="accent3" accent4="accent4" accent5="accent5" accent6="accent6" hlink="hlink" folHlink="folHlink"/>
  <p:sldLayoutIdLst>
    <p:sldLayoutId id="2147484720" r:id="rId1"/>
    <p:sldLayoutId id="2147484721" r:id="rId2"/>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 id="2147484733" r:id="rId14"/>
    <p:sldLayoutId id="2147484734" r:id="rId15"/>
    <p:sldLayoutId id="2147484735" r:id="rId16"/>
    <p:sldLayoutId id="2147484736" r:id="rId17"/>
    <p:sldLayoutId id="2147484737" r:id="rId18"/>
    <p:sldLayoutId id="2147484738" r:id="rId19"/>
    <p:sldLayoutId id="2147484739" r:id="rId20"/>
    <p:sldLayoutId id="2147484740" r:id="rId21"/>
    <p:sldLayoutId id="2147484741" r:id="rId22"/>
    <p:sldLayoutId id="2147484742" r:id="rId23"/>
    <p:sldLayoutId id="2147484743" r:id="rId24"/>
    <p:sldLayoutId id="2147484744" r:id="rId25"/>
    <p:sldLayoutId id="2147484745" r:id="rId26"/>
    <p:sldLayoutId id="2147484746" r:id="rId27"/>
    <p:sldLayoutId id="2147484747" r:id="rId2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4852472"/>
      </p:ext>
    </p:extLst>
  </p:cSld>
  <p:clrMap bg1="lt1" tx1="dk1" bg2="lt2" tx2="dk2" accent1="accent1" accent2="accent2" accent3="accent3" accent4="accent4" accent5="accent5" accent6="accent6" hlink="hlink" folHlink="folHlink"/>
  <p:sldLayoutIdLst>
    <p:sldLayoutId id="2147484749" r:id="rId1"/>
    <p:sldLayoutId id="2147484750" r:id="rId2"/>
    <p:sldLayoutId id="2147484751" r:id="rId3"/>
    <p:sldLayoutId id="2147484752" r:id="rId4"/>
    <p:sldLayoutId id="2147484753" r:id="rId5"/>
    <p:sldLayoutId id="2147484755" r:id="rId6"/>
    <p:sldLayoutId id="2147484756" r:id="rId7"/>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Segoe UI Light" panose="020B0502040204020203" pitchFamily="34" charset="0"/>
          <a:ea typeface="+mn-ea"/>
          <a:cs typeface="Segoe UI Light" panose="020B0502040204020203"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6"/>
          <a:stretch>
            <a:fillRect/>
          </a:stretch>
        </p:blipFill>
        <p:spPr>
          <a:xfrm rot="5400000">
            <a:off x="9208748" y="2991033"/>
            <a:ext cx="6858623" cy="876557"/>
          </a:xfrm>
          <a:prstGeom prst="rect">
            <a:avLst/>
          </a:prstGeom>
        </p:spPr>
      </p:pic>
      <p:pic>
        <p:nvPicPr>
          <p:cNvPr id="5" name="Picture 4"/>
          <p:cNvPicPr>
            <a:picLocks noChangeAspect="1"/>
          </p:cNvPicPr>
          <p:nvPr userDrawn="1"/>
        </p:nvPicPr>
        <p:blipFill>
          <a:blip r:embed="rId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040035533"/>
      </p:ext>
    </p:extLst>
  </p:cSld>
  <p:clrMap bg1="lt1" tx1="dk1" bg2="lt2" tx2="dk2" accent1="accent1" accent2="accent2" accent3="accent3" accent4="accent4" accent5="accent5" accent6="accent6" hlink="hlink" folHlink="folHlink"/>
  <p:sldLayoutIdLst>
    <p:sldLayoutId id="2147484759" r:id="rId1"/>
    <p:sldLayoutId id="2147484760" r:id="rId2"/>
    <p:sldLayoutId id="2147484761" r:id="rId3"/>
    <p:sldLayoutId id="2147484762" r:id="rId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370906" y="-217"/>
            <a:ext cx="935477" cy="5654618"/>
            <a:chOff x="12618967" y="-221"/>
            <a:chExt cx="954235" cy="5767186"/>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14102" fontAlgn="base">
                  <a:lnSpc>
                    <a:spcPct val="100000"/>
                  </a:lnSpc>
                  <a:spcBef>
                    <a:spcPct val="0"/>
                  </a:spcBef>
                  <a:spcAft>
                    <a:spcPct val="0"/>
                  </a:spcAft>
                </a:pPr>
                <a:r>
                  <a:rPr lang="en-US" sz="49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14102" fontAlgn="base">
                  <a:lnSpc>
                    <a:spcPct val="100000"/>
                  </a:lnSpc>
                  <a:spcBef>
                    <a:spcPct val="0"/>
                  </a:spcBef>
                  <a:spcAft>
                    <a:spcPct val="0"/>
                  </a:spcAft>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19867966"/>
      </p:ext>
    </p:extLst>
  </p:cSld>
  <p:clrMap bg1="dk1" tx1="lt1" bg2="dk2" tx2="lt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 id="2147484780" r:id="rId13"/>
    <p:sldLayoutId id="2147484781" r:id="rId14"/>
    <p:sldLayoutId id="2147484782" r:id="rId15"/>
    <p:sldLayoutId id="2147484783" r:id="rId16"/>
    <p:sldLayoutId id="2147484784" r:id="rId17"/>
    <p:sldLayoutId id="2147484785" r:id="rId18"/>
    <p:sldLayoutId id="2147484786" r:id="rId19"/>
    <p:sldLayoutId id="2147484787" r:id="rId20"/>
    <p:sldLayoutId id="2147484788" r:id="rId21"/>
    <p:sldLayoutId id="2147484789"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5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hyperlink" Target="http://aka.ms/LearnAI-daaia" TargetMode="External"/><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zure/LearnAI-Airlift" TargetMode="External"/><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588263" y="457200"/>
            <a:ext cx="11018520" cy="1661993"/>
          </a:xfrm>
        </p:spPr>
        <p:txBody>
          <a:bodyPr/>
          <a:lstStyle/>
          <a:p>
            <a:r>
              <a:rPr lang="en-US" dirty="0"/>
              <a:t>LUIS</a:t>
            </a:r>
            <a:br>
              <a:rPr lang="en-US" dirty="0"/>
            </a:br>
            <a:br>
              <a:rPr lang="en-US" dirty="0"/>
            </a:br>
            <a:r>
              <a:rPr lang="en-US" dirty="0"/>
              <a:t>Language Understanding Intelligent Service</a:t>
            </a:r>
          </a:p>
        </p:txBody>
      </p:sp>
    </p:spTree>
    <p:extLst>
      <p:ext uri="{BB962C8B-B14F-4D97-AF65-F5344CB8AC3E}">
        <p14:creationId xmlns:p14="http://schemas.microsoft.com/office/powerpoint/2010/main" val="382071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Adding features to improve performance</a:t>
            </a:r>
          </a:p>
        </p:txBody>
      </p:sp>
      <p:sp>
        <p:nvSpPr>
          <p:cNvPr id="6" name="Text Placeholder 5"/>
          <p:cNvSpPr>
            <a:spLocks noGrp="1"/>
          </p:cNvSpPr>
          <p:nvPr>
            <p:ph type="body" sz="quarter" idx="4294967295"/>
          </p:nvPr>
        </p:nvSpPr>
        <p:spPr>
          <a:xfrm>
            <a:off x="538163" y="1187450"/>
            <a:ext cx="11653837" cy="971550"/>
          </a:xfrm>
        </p:spPr>
        <p:txBody>
          <a:bodyPr/>
          <a:lstStyle/>
          <a:p>
            <a:pPr fontAlgn="ctr"/>
            <a:r>
              <a:rPr lang="en-US" sz="2800" dirty="0">
                <a:solidFill>
                  <a:schemeClr val="bg2"/>
                </a:solidFill>
              </a:rPr>
              <a:t>Features help LUIS by providing hints that certain words and phrases are part of a category</a:t>
            </a:r>
          </a:p>
        </p:txBody>
      </p:sp>
      <p:pic>
        <p:nvPicPr>
          <p:cNvPr id="4" name="Picture 3">
            <a:extLst>
              <a:ext uri="{FF2B5EF4-FFF2-40B4-BE49-F238E27FC236}">
                <a16:creationId xmlns:a16="http://schemas.microsoft.com/office/drawing/2014/main" id="{1F864101-6126-4B2C-A673-1ADA30F90417}"/>
              </a:ext>
            </a:extLst>
          </p:cNvPr>
          <p:cNvPicPr>
            <a:picLocks noChangeAspect="1"/>
          </p:cNvPicPr>
          <p:nvPr/>
        </p:nvPicPr>
        <p:blipFill>
          <a:blip r:embed="rId3"/>
          <a:stretch>
            <a:fillRect/>
          </a:stretch>
        </p:blipFill>
        <p:spPr>
          <a:xfrm>
            <a:off x="3884238" y="2019629"/>
            <a:ext cx="6678452" cy="4409491"/>
          </a:xfrm>
          <a:prstGeom prst="rect">
            <a:avLst/>
          </a:prstGeom>
        </p:spPr>
      </p:pic>
    </p:spTree>
    <p:extLst>
      <p:ext uri="{BB962C8B-B14F-4D97-AF65-F5344CB8AC3E}">
        <p14:creationId xmlns:p14="http://schemas.microsoft.com/office/powerpoint/2010/main" val="1677226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Adding patterns to improve performance</a:t>
            </a:r>
          </a:p>
        </p:txBody>
      </p:sp>
      <p:sp>
        <p:nvSpPr>
          <p:cNvPr id="6" name="Text Placeholder 5"/>
          <p:cNvSpPr>
            <a:spLocks noGrp="1"/>
          </p:cNvSpPr>
          <p:nvPr>
            <p:ph type="body" sz="quarter" idx="4294967295"/>
          </p:nvPr>
        </p:nvSpPr>
        <p:spPr>
          <a:xfrm>
            <a:off x="538163" y="1187450"/>
            <a:ext cx="11653837" cy="971550"/>
          </a:xfrm>
        </p:spPr>
        <p:txBody>
          <a:bodyPr/>
          <a:lstStyle/>
          <a:p>
            <a:pPr fontAlgn="ctr"/>
            <a:r>
              <a:rPr lang="en-US" sz="2800" dirty="0">
                <a:solidFill>
                  <a:schemeClr val="bg2"/>
                </a:solidFill>
              </a:rPr>
              <a:t>Patterns are template utterances with placeholders for entities used to further improve your model</a:t>
            </a:r>
          </a:p>
        </p:txBody>
      </p:sp>
      <p:pic>
        <p:nvPicPr>
          <p:cNvPr id="4" name="Picture 3" descr="A screenshot of a cell phone&#10;&#10;Description generated with very high confidence">
            <a:extLst>
              <a:ext uri="{FF2B5EF4-FFF2-40B4-BE49-F238E27FC236}">
                <a16:creationId xmlns:a16="http://schemas.microsoft.com/office/drawing/2014/main" id="{265DFF4F-D9F9-45AF-A452-59C19603B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87850"/>
            <a:ext cx="12192000" cy="2417518"/>
          </a:xfrm>
          <a:prstGeom prst="rect">
            <a:avLst/>
          </a:prstGeom>
        </p:spPr>
      </p:pic>
    </p:spTree>
    <p:extLst>
      <p:ext uri="{BB962C8B-B14F-4D97-AF65-F5344CB8AC3E}">
        <p14:creationId xmlns:p14="http://schemas.microsoft.com/office/powerpoint/2010/main" val="3510628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Using active learning</a:t>
            </a:r>
          </a:p>
        </p:txBody>
      </p:sp>
      <p:pic>
        <p:nvPicPr>
          <p:cNvPr id="3" name="Picture 2" descr="A picture containing object&#10;&#10;Description generated with high confidence">
            <a:extLst>
              <a:ext uri="{FF2B5EF4-FFF2-40B4-BE49-F238E27FC236}">
                <a16:creationId xmlns:a16="http://schemas.microsoft.com/office/drawing/2014/main" id="{F71ED0CA-708C-4213-BA7D-1DB2EBA992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173" y="1847701"/>
            <a:ext cx="3737489" cy="3591580"/>
          </a:xfrm>
          <a:prstGeom prst="rect">
            <a:avLst/>
          </a:prstGeom>
        </p:spPr>
      </p:pic>
      <p:pic>
        <p:nvPicPr>
          <p:cNvPr id="5" name="Picture 4" descr="A screenshot of a computer screen&#10;&#10;Description generated with very high confidence">
            <a:extLst>
              <a:ext uri="{FF2B5EF4-FFF2-40B4-BE49-F238E27FC236}">
                <a16:creationId xmlns:a16="http://schemas.microsoft.com/office/drawing/2014/main" id="{54E8C123-F985-4135-86AB-853D74451E1B}"/>
              </a:ext>
            </a:extLst>
          </p:cNvPr>
          <p:cNvPicPr>
            <a:picLocks noChangeAspect="1"/>
          </p:cNvPicPr>
          <p:nvPr/>
        </p:nvPicPr>
        <p:blipFill rotWithShape="1">
          <a:blip r:embed="rId4">
            <a:extLst>
              <a:ext uri="{28A0092B-C50C-407E-A947-70E740481C1C}">
                <a14:useLocalDpi xmlns:a14="http://schemas.microsoft.com/office/drawing/2010/main" val="0"/>
              </a:ext>
            </a:extLst>
          </a:blip>
          <a:srcRect l="19294" r="893"/>
          <a:stretch/>
        </p:blipFill>
        <p:spPr>
          <a:xfrm>
            <a:off x="4512819" y="1479581"/>
            <a:ext cx="7315200" cy="4327821"/>
          </a:xfrm>
          <a:prstGeom prst="rect">
            <a:avLst/>
          </a:prstGeom>
        </p:spPr>
      </p:pic>
    </p:spTree>
    <p:extLst>
      <p:ext uri="{BB962C8B-B14F-4D97-AF65-F5344CB8AC3E}">
        <p14:creationId xmlns:p14="http://schemas.microsoft.com/office/powerpoint/2010/main" val="1672352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6065300" y="1197272"/>
            <a:ext cx="39471" cy="51903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253108" y="124991"/>
            <a:ext cx="1644604" cy="646331"/>
          </a:xfrm>
          <a:prstGeom prst="rect">
            <a:avLst/>
          </a:prstGeom>
          <a:noFill/>
        </p:spPr>
        <p:txBody>
          <a:bodyPr wrap="square" rtlCol="1">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mj-lt"/>
                <a:ea typeface="+mn-ea"/>
                <a:cs typeface="Segoe UI"/>
              </a:rPr>
              <a:t>DOs</a:t>
            </a:r>
            <a:endParaRPr kumimoji="0" lang="ar-EG" sz="3600" b="0" i="0" u="none" strike="noStrike" kern="1200" cap="none" spc="0" normalizeH="0" baseline="0" noProof="0" dirty="0">
              <a:ln>
                <a:noFill/>
              </a:ln>
              <a:solidFill>
                <a:prstClr val="black"/>
              </a:solidFill>
              <a:effectLst/>
              <a:uLnTx/>
              <a:uFillTx/>
              <a:latin typeface="+mj-lt"/>
              <a:ea typeface="+mn-ea"/>
              <a:cs typeface="Segoe UI"/>
            </a:endParaRPr>
          </a:p>
        </p:txBody>
      </p:sp>
      <p:sp>
        <p:nvSpPr>
          <p:cNvPr id="7" name="TextBox 6"/>
          <p:cNvSpPr txBox="1"/>
          <p:nvPr/>
        </p:nvSpPr>
        <p:spPr>
          <a:xfrm>
            <a:off x="7842571" y="124991"/>
            <a:ext cx="2071104" cy="646331"/>
          </a:xfrm>
          <a:prstGeom prst="rect">
            <a:avLst/>
          </a:prstGeom>
          <a:noFill/>
        </p:spPr>
        <p:txBody>
          <a:bodyPr wrap="square" rtlCol="1">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mj-lt"/>
                <a:ea typeface="+mn-ea"/>
                <a:cs typeface="Segoe UI"/>
              </a:rPr>
              <a:t>DON’Ts</a:t>
            </a:r>
            <a:endParaRPr kumimoji="0" lang="ar-EG" sz="3600" b="0" i="0" u="none" strike="noStrike" kern="1200" cap="none" spc="0" normalizeH="0" baseline="0" noProof="0" dirty="0">
              <a:ln>
                <a:noFill/>
              </a:ln>
              <a:solidFill>
                <a:prstClr val="black"/>
              </a:solidFill>
              <a:effectLst/>
              <a:uLnTx/>
              <a:uFillTx/>
              <a:latin typeface="+mj-lt"/>
              <a:ea typeface="+mn-ea"/>
              <a:cs typeface="Segoe UI"/>
            </a:endParaRPr>
          </a:p>
        </p:txBody>
      </p:sp>
      <p:sp>
        <p:nvSpPr>
          <p:cNvPr id="9" name="TextBox 8"/>
          <p:cNvSpPr txBox="1"/>
          <p:nvPr/>
        </p:nvSpPr>
        <p:spPr>
          <a:xfrm>
            <a:off x="452813" y="1197272"/>
            <a:ext cx="5150901" cy="4847802"/>
          </a:xfrm>
          <a:prstGeom prst="rect">
            <a:avLst/>
          </a:prstGeom>
          <a:noFill/>
        </p:spPr>
        <p:txBody>
          <a:bodyPr wrap="square" rtlCol="1">
            <a:spAutoFit/>
          </a:bodyPr>
          <a:lstStyle/>
          <a:p>
            <a:pPr marL="0" marR="0" lvl="0" indent="0" algn="l" defTabSz="914367"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Segoe UI"/>
              </a:rPr>
              <a:t>Define discriminative intents</a:t>
            </a:r>
          </a:p>
          <a:p>
            <a:pPr marL="0" marR="0" lvl="0" indent="0" algn="l" defTabSz="914367" rtl="0" eaLnBrk="1" fontAlgn="auto"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Segoe UI"/>
              <a:ea typeface="+mn-ea"/>
              <a:cs typeface="Segoe UI"/>
            </a:endParaRPr>
          </a:p>
          <a:p>
            <a:pPr marL="0" marR="0" lvl="0" indent="0" algn="l" defTabSz="914367"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Segoe UI"/>
              </a:rPr>
              <a:t>Find a sweet spot between too generic &amp; too specific</a:t>
            </a:r>
          </a:p>
          <a:p>
            <a:pPr marL="0" marR="0" lvl="0" indent="0" algn="l" defTabSz="914367" rtl="0" eaLnBrk="1" fontAlgn="auto"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Segoe UI"/>
              <a:ea typeface="+mn-ea"/>
              <a:cs typeface="Segoe UI"/>
            </a:endParaRPr>
          </a:p>
          <a:p>
            <a:pPr marL="0" marR="0" lvl="0" indent="0" algn="l" defTabSz="914367"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Segoe UI"/>
              </a:rPr>
              <a:t>Build your app iteratively</a:t>
            </a:r>
          </a:p>
          <a:p>
            <a:pPr marL="0" marR="0" lvl="0" indent="0" algn="l" defTabSz="914367" rtl="0" eaLnBrk="1" fontAlgn="auto"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Segoe UI"/>
              <a:ea typeface="+mn-ea"/>
              <a:cs typeface="Segoe UI"/>
            </a:endParaRPr>
          </a:p>
          <a:p>
            <a:pPr marL="0" marR="0" lvl="0" indent="0" algn="l" defTabSz="914367"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Segoe UI"/>
              </a:rPr>
              <a:t>Add phrase lists &amp; patterns in later iterations</a:t>
            </a:r>
          </a:p>
          <a:p>
            <a:pPr marL="0" marR="0" lvl="0" indent="0" algn="l" defTabSz="914367" rtl="0" eaLnBrk="1" fontAlgn="auto"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Segoe UI"/>
              <a:ea typeface="+mn-ea"/>
              <a:cs typeface="Segoe UI"/>
            </a:endParaRPr>
          </a:p>
          <a:p>
            <a:pPr marL="0" marR="0" lvl="0" indent="0" algn="l" defTabSz="914367"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Segoe UI"/>
              </a:rPr>
              <a:t>Add examples to NONE (proportional to other intents)</a:t>
            </a:r>
          </a:p>
          <a:p>
            <a:pPr marL="0" marR="0" lvl="0" indent="0" algn="l" defTabSz="914367" rtl="0" eaLnBrk="1" fontAlgn="auto"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Segoe UI"/>
              <a:ea typeface="+mn-ea"/>
              <a:cs typeface="Segoe UI"/>
            </a:endParaRPr>
          </a:p>
          <a:p>
            <a:pPr marL="0" marR="0" lvl="0" indent="0" algn="l" defTabSz="914367"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Segoe UI"/>
              </a:rPr>
              <a:t>Leverage the suggest feature</a:t>
            </a:r>
          </a:p>
          <a:p>
            <a:pPr marL="0" marR="0" lvl="0" indent="0" algn="l" defTabSz="914367" rtl="0" eaLnBrk="1" fontAlgn="auto"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Segoe UI"/>
              <a:ea typeface="+mn-ea"/>
              <a:cs typeface="Segoe UI"/>
            </a:endParaRPr>
          </a:p>
          <a:p>
            <a:pPr marL="0" marR="0" lvl="0" indent="0" algn="l" defTabSz="914367"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Segoe UI"/>
              </a:rPr>
              <a:t>Monitor the performance of your app</a:t>
            </a:r>
          </a:p>
        </p:txBody>
      </p:sp>
      <p:sp>
        <p:nvSpPr>
          <p:cNvPr id="10" name="TextBox 9"/>
          <p:cNvSpPr txBox="1"/>
          <p:nvPr/>
        </p:nvSpPr>
        <p:spPr>
          <a:xfrm>
            <a:off x="6465773" y="1197272"/>
            <a:ext cx="5150901" cy="5748177"/>
          </a:xfrm>
          <a:prstGeom prst="rect">
            <a:avLst/>
          </a:prstGeom>
          <a:noFill/>
        </p:spPr>
        <p:txBody>
          <a:bodyPr wrap="square" rtlCol="1">
            <a:spAutoFit/>
          </a:bodyPr>
          <a:lstStyle/>
          <a:p>
            <a:pPr marL="0" marR="0" lvl="0" indent="0" algn="l" defTabSz="914367"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Segoe UI"/>
              </a:rPr>
              <a:t>Add plenty of labels</a:t>
            </a:r>
          </a:p>
          <a:p>
            <a:pPr marL="0" marR="0" lvl="0" indent="0" algn="l" defTabSz="914367" rtl="0" eaLnBrk="1" fontAlgn="auto"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Segoe UI"/>
              <a:ea typeface="+mn-ea"/>
              <a:cs typeface="Segoe UI"/>
            </a:endParaRPr>
          </a:p>
          <a:p>
            <a:pPr marL="0" marR="0" lvl="0" indent="0" algn="l" defTabSz="914367"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Segoe UI"/>
              </a:rPr>
              <a:t>Use LUIS as a training platform</a:t>
            </a:r>
          </a:p>
          <a:p>
            <a:pPr marL="0" marR="0" lvl="0" indent="0" algn="l" defTabSz="914367" rtl="0" eaLnBrk="1" fontAlgn="auto"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Segoe UI"/>
              <a:ea typeface="+mn-ea"/>
              <a:cs typeface="Segoe UI"/>
            </a:endParaRPr>
          </a:p>
          <a:p>
            <a:pPr marL="0" marR="0" lvl="0" indent="0" algn="l" defTabSz="914367"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Segoe UI"/>
              </a:rPr>
              <a:t>Add many examples of the same format ignoring other formats</a:t>
            </a:r>
          </a:p>
          <a:p>
            <a:pPr marL="0" marR="0" lvl="0" indent="0" algn="l" defTabSz="914367" rtl="0" eaLnBrk="1" fontAlgn="auto"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Segoe UI"/>
              <a:ea typeface="+mn-ea"/>
              <a:cs typeface="Segoe UI"/>
            </a:endParaRPr>
          </a:p>
          <a:p>
            <a:pPr marL="0" marR="0" lvl="0" indent="0" algn="l" defTabSz="914367"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Segoe UI"/>
              </a:rPr>
              <a:t>Mix the definition of intents &amp; entities</a:t>
            </a:r>
          </a:p>
          <a:p>
            <a:pPr marL="0" marR="0" lvl="0" indent="0" algn="l" defTabSz="914367" rtl="0" eaLnBrk="1" fontAlgn="auto"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Segoe UI"/>
              <a:ea typeface="+mn-ea"/>
              <a:cs typeface="Segoe UI"/>
            </a:endParaRPr>
          </a:p>
          <a:p>
            <a:pPr marL="0" marR="0" lvl="0" indent="0" algn="l" defTabSz="914367"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Segoe UI"/>
              </a:rPr>
              <a:t>Create phrase lists with all the possible values</a:t>
            </a:r>
          </a:p>
          <a:p>
            <a:pPr marL="0" marR="0" lvl="0" indent="0" algn="l" defTabSz="914367" rtl="0" eaLnBrk="1" fontAlgn="auto" latinLnBrk="0" hangingPunct="1">
              <a:lnSpc>
                <a:spcPct val="150000"/>
              </a:lnSpc>
              <a:spcBef>
                <a:spcPts val="0"/>
              </a:spcBef>
              <a:spcAft>
                <a:spcPts val="0"/>
              </a:spcAft>
              <a:buClrTx/>
              <a:buSzTx/>
              <a:buFontTx/>
              <a:buNone/>
              <a:tabLst/>
              <a:defRPr/>
            </a:pPr>
            <a:endParaRPr lang="en-US" sz="1600" dirty="0">
              <a:solidFill>
                <a:prstClr val="black"/>
              </a:solidFill>
              <a:latin typeface="Segoe UI"/>
              <a:cs typeface="Segoe UI"/>
            </a:endParaRPr>
          </a:p>
          <a:p>
            <a:pPr marL="0" marR="0" lvl="0" indent="0" algn="l" defTabSz="914367"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Segoe UI"/>
              </a:rPr>
              <a:t>Add so many patterns</a:t>
            </a:r>
          </a:p>
          <a:p>
            <a:pPr marL="0" marR="0" lvl="0" indent="0" algn="l" defTabSz="914367" rtl="0" eaLnBrk="1" fontAlgn="auto"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Segoe UI"/>
              <a:ea typeface="+mn-ea"/>
              <a:cs typeface="Segoe UI"/>
            </a:endParaRPr>
          </a:p>
          <a:p>
            <a:pPr marL="0" marR="0" lvl="0" indent="0" algn="l" defTabSz="914367"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Segoe UI"/>
              </a:rPr>
              <a:t>Train &amp; publish with every single example</a:t>
            </a:r>
          </a:p>
          <a:p>
            <a:pPr marL="342900" marR="0" lvl="0" indent="-34290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Segoe UI"/>
              <a:ea typeface="+mn-ea"/>
              <a:cs typeface="Segoe UI"/>
            </a:endParaRPr>
          </a:p>
        </p:txBody>
      </p:sp>
    </p:spTree>
    <p:extLst>
      <p:ext uri="{BB962C8B-B14F-4D97-AF65-F5344CB8AC3E}">
        <p14:creationId xmlns:p14="http://schemas.microsoft.com/office/powerpoint/2010/main" val="8497822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More Good Practices and Limits</a:t>
            </a:r>
          </a:p>
        </p:txBody>
      </p:sp>
      <p:sp>
        <p:nvSpPr>
          <p:cNvPr id="6" name="Text Placeholder 5"/>
          <p:cNvSpPr>
            <a:spLocks noGrp="1"/>
          </p:cNvSpPr>
          <p:nvPr>
            <p:ph type="body" sz="quarter" idx="4294967295"/>
          </p:nvPr>
        </p:nvSpPr>
        <p:spPr>
          <a:xfrm>
            <a:off x="538163" y="1187450"/>
            <a:ext cx="11653837" cy="5629233"/>
          </a:xfrm>
        </p:spPr>
        <p:txBody>
          <a:bodyPr/>
          <a:lstStyle/>
          <a:p>
            <a:pPr fontAlgn="ctr">
              <a:lnSpc>
                <a:spcPct val="150000"/>
              </a:lnSpc>
            </a:pPr>
            <a:r>
              <a:rPr lang="en-US" sz="2400" dirty="0">
                <a:solidFill>
                  <a:schemeClr val="bg2"/>
                </a:solidFill>
                <a:latin typeface="Segoe UI" panose="020B0502040204020203" pitchFamily="34" charset="0"/>
                <a:cs typeface="Segoe UI" panose="020B0502040204020203" pitchFamily="34" charset="0"/>
              </a:rPr>
              <a:t>Add 1 none example for every 10 utterances</a:t>
            </a:r>
          </a:p>
          <a:p>
            <a:pPr fontAlgn="ctr">
              <a:lnSpc>
                <a:spcPct val="150000"/>
              </a:lnSpc>
            </a:pPr>
            <a:r>
              <a:rPr lang="en-US" sz="2400" dirty="0">
                <a:solidFill>
                  <a:schemeClr val="bg2"/>
                </a:solidFill>
                <a:latin typeface="Segoe UI" panose="020B0502040204020203" pitchFamily="34" charset="0"/>
                <a:cs typeface="Segoe UI" panose="020B0502040204020203" pitchFamily="34" charset="0"/>
              </a:rPr>
              <a:t>Batch Upload of Intents, Entities and Utterances</a:t>
            </a:r>
          </a:p>
          <a:p>
            <a:pPr fontAlgn="ctr">
              <a:lnSpc>
                <a:spcPct val="150000"/>
              </a:lnSpc>
            </a:pPr>
            <a:r>
              <a:rPr lang="en-US" sz="2400" dirty="0">
                <a:solidFill>
                  <a:schemeClr val="bg2"/>
                </a:solidFill>
                <a:latin typeface="Segoe UI" panose="020B0502040204020203" pitchFamily="34" charset="0"/>
                <a:cs typeface="Segoe UI" panose="020B0502040204020203" pitchFamily="34" charset="0"/>
              </a:rPr>
              <a:t>Leverage Dispatch Tool – routing up to 500 endpoints</a:t>
            </a:r>
          </a:p>
          <a:p>
            <a:pPr fontAlgn="ctr">
              <a:lnSpc>
                <a:spcPct val="150000"/>
              </a:lnSpc>
            </a:pPr>
            <a:r>
              <a:rPr lang="en-US" sz="2400" dirty="0">
                <a:solidFill>
                  <a:schemeClr val="bg2"/>
                </a:solidFill>
                <a:latin typeface="Segoe UI" panose="020B0502040204020203" pitchFamily="34" charset="0"/>
                <a:cs typeface="Segoe UI" panose="020B0502040204020203" pitchFamily="34" charset="0"/>
              </a:rPr>
              <a:t>Leverage Q&amp;A Maker, reducing the number of intents</a:t>
            </a:r>
          </a:p>
          <a:p>
            <a:pPr fontAlgn="ctr">
              <a:lnSpc>
                <a:spcPct val="150000"/>
              </a:lnSpc>
            </a:pPr>
            <a:r>
              <a:rPr lang="en-US" sz="2400" dirty="0">
                <a:solidFill>
                  <a:schemeClr val="bg2"/>
                </a:solidFill>
                <a:latin typeface="Segoe UI" panose="020B0502040204020203" pitchFamily="34" charset="0"/>
                <a:cs typeface="Segoe UI" panose="020B0502040204020203" pitchFamily="34" charset="0"/>
              </a:rPr>
              <a:t>Limits per Luis APP</a:t>
            </a:r>
          </a:p>
          <a:p>
            <a:pPr lvl="1" fontAlgn="ctr">
              <a:lnSpc>
                <a:spcPct val="150000"/>
              </a:lnSpc>
            </a:pPr>
            <a:r>
              <a:rPr lang="en-US" sz="1800" dirty="0">
                <a:solidFill>
                  <a:schemeClr val="bg2"/>
                </a:solidFill>
                <a:latin typeface="Segoe UI" panose="020B0502040204020203" pitchFamily="34" charset="0"/>
                <a:cs typeface="Segoe UI" panose="020B0502040204020203" pitchFamily="34" charset="0"/>
              </a:rPr>
              <a:t>500 Intents</a:t>
            </a:r>
          </a:p>
          <a:p>
            <a:pPr lvl="1" fontAlgn="ctr">
              <a:lnSpc>
                <a:spcPct val="150000"/>
              </a:lnSpc>
            </a:pPr>
            <a:r>
              <a:rPr lang="en-US" sz="1800" dirty="0">
                <a:solidFill>
                  <a:schemeClr val="bg2"/>
                </a:solidFill>
                <a:latin typeface="Segoe UI" panose="020B0502040204020203" pitchFamily="34" charset="0"/>
                <a:cs typeface="Segoe UI" panose="020B0502040204020203" pitchFamily="34" charset="0"/>
              </a:rPr>
              <a:t>50 Lists</a:t>
            </a:r>
          </a:p>
          <a:p>
            <a:pPr lvl="1" fontAlgn="ctr">
              <a:lnSpc>
                <a:spcPct val="150000"/>
              </a:lnSpc>
            </a:pPr>
            <a:r>
              <a:rPr lang="en-US" sz="1800" dirty="0">
                <a:solidFill>
                  <a:schemeClr val="bg2"/>
                </a:solidFill>
                <a:latin typeface="Segoe UI" panose="020B0502040204020203" pitchFamily="34" charset="0"/>
                <a:cs typeface="Segoe UI" panose="020B0502040204020203" pitchFamily="34" charset="0"/>
              </a:rPr>
              <a:t>50 parent Entities, 20K child</a:t>
            </a:r>
          </a:p>
          <a:p>
            <a:pPr lvl="1" fontAlgn="ctr">
              <a:lnSpc>
                <a:spcPct val="150000"/>
              </a:lnSpc>
            </a:pPr>
            <a:r>
              <a:rPr lang="en-US" sz="1800" dirty="0">
                <a:solidFill>
                  <a:schemeClr val="bg2"/>
                </a:solidFill>
                <a:latin typeface="Segoe UI" panose="020B0502040204020203" pitchFamily="34" charset="0"/>
                <a:cs typeface="Segoe UI" panose="020B0502040204020203" pitchFamily="34" charset="0"/>
              </a:rPr>
              <a:t>500 patterns</a:t>
            </a:r>
          </a:p>
          <a:p>
            <a:pPr lvl="1" fontAlgn="ctr">
              <a:lnSpc>
                <a:spcPct val="150000"/>
              </a:lnSpc>
            </a:pPr>
            <a:r>
              <a:rPr lang="en-US" sz="1800" dirty="0">
                <a:solidFill>
                  <a:schemeClr val="bg2"/>
                </a:solidFill>
                <a:latin typeface="Segoe UI" panose="020B0502040204020203" pitchFamily="34" charset="0"/>
                <a:cs typeface="Segoe UI" panose="020B0502040204020203" pitchFamily="34" charset="0"/>
              </a:rPr>
              <a:t>No limit for prebuilt entities</a:t>
            </a:r>
            <a:endParaRPr lang="en-US" dirty="0">
              <a:solidFill>
                <a:schemeClr val="bg2"/>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6888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2780" y="1679825"/>
            <a:ext cx="11018520" cy="2215991"/>
          </a:xfrm>
        </p:spPr>
        <p:txBody>
          <a:bodyPr/>
          <a:lstStyle/>
          <a:p>
            <a:r>
              <a:rPr lang="en-US" dirty="0"/>
              <a:t>LearnAI - Designing and Architecting Intelligent Agents </a:t>
            </a:r>
            <a:br>
              <a:rPr lang="en-US" dirty="0"/>
            </a:br>
            <a:br>
              <a:rPr lang="en-US" dirty="0"/>
            </a:br>
            <a:r>
              <a:rPr lang="en-US" dirty="0">
                <a:hlinkClick r:id="rId3"/>
              </a:rPr>
              <a:t>http://aka.ms/LearnAI-daaia</a:t>
            </a:r>
            <a:endParaRPr lang="en-US" dirty="0"/>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lang="en-US" sz="4400" dirty="0">
                <a:solidFill>
                  <a:srgbClr val="FFFFFF"/>
                </a:solidFill>
              </a:rPr>
              <a:t>To </a:t>
            </a:r>
            <a:r>
              <a:rPr lang="en-US" sz="4400" dirty="0">
                <a:solidFill>
                  <a:srgbClr val="FFFFFF"/>
                </a:solidFill>
                <a:cs typeface="Segoe UI Semibold" panose="020B0702040204020203" pitchFamily="34" charset="0"/>
              </a:rPr>
              <a:t>learn</a:t>
            </a:r>
            <a:r>
              <a:rPr lang="en-US" sz="4400" dirty="0">
                <a:solidFill>
                  <a:srgbClr val="FFFFFF"/>
                </a:solidFill>
              </a:rPr>
              <a:t> more…</a:t>
            </a:r>
            <a:endParaRPr kumimoji="0" lang="en-US" sz="4400" b="0" i="0" u="none" strike="noStrike" kern="1200" cap="none" spc="-100" normalizeH="0" baseline="0" noProof="0" dirty="0">
              <a:ln w="3175">
                <a:noFill/>
              </a:ln>
              <a:solidFill>
                <a:srgbClr val="FFFFFF"/>
              </a:solidFill>
              <a:effectLst/>
              <a:uLnTx/>
              <a:uFillTx/>
              <a:ea typeface="+mn-ea"/>
              <a:cs typeface="Segoe UI" pitchFamily="34" charset="0"/>
            </a:endParaRP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ea typeface="+mn-ea"/>
              <a:cs typeface="Segoe UI" pitchFamily="34" charset="0"/>
            </a:endParaRPr>
          </a:p>
        </p:txBody>
      </p:sp>
    </p:spTree>
    <p:extLst>
      <p:ext uri="{BB962C8B-B14F-4D97-AF65-F5344CB8AC3E}">
        <p14:creationId xmlns:p14="http://schemas.microsoft.com/office/powerpoint/2010/main" val="269461934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3077766"/>
          </a:xfrm>
        </p:spPr>
        <p:txBody>
          <a:bodyPr/>
          <a:lstStyle/>
          <a:p>
            <a:br>
              <a:rPr lang="en-US" sz="4000" dirty="0">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hlinkClick r:id="rId3"/>
              </a:rPr>
            </a:br>
            <a:r>
              <a:rPr lang="en-US" sz="4400" dirty="0">
                <a:latin typeface="Segoe UI Semilight" panose="020B0402040204020203" pitchFamily="34" charset="0"/>
                <a:cs typeface="Segoe UI Semilight" panose="020B0402040204020203" pitchFamily="34" charset="0"/>
                <a:hlinkClick r:id="rId3"/>
              </a:rPr>
              <a:t>https://github.com/Azure/LearnAI-Airlift</a:t>
            </a: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endParaRPr lang="en-US" dirty="0">
              <a:solidFill>
                <a:srgbClr val="FFFF00"/>
              </a:solidFill>
              <a:latin typeface="Segoe UI Semilight" panose="020B0402040204020203" pitchFamily="34" charset="0"/>
              <a:cs typeface="Segoe UI Semilight" panose="020B0402040204020203" pitchFamily="34" charset="0"/>
            </a:endParaRPr>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Next Lab: LUIS</a:t>
            </a: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89739413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Why NLU?</a:t>
            </a:r>
          </a:p>
        </p:txBody>
      </p:sp>
      <p:sp>
        <p:nvSpPr>
          <p:cNvPr id="6" name="Text Placeholder 5"/>
          <p:cNvSpPr>
            <a:spLocks noGrp="1"/>
          </p:cNvSpPr>
          <p:nvPr>
            <p:ph type="body" sz="quarter" idx="4294967295"/>
          </p:nvPr>
        </p:nvSpPr>
        <p:spPr>
          <a:xfrm>
            <a:off x="538163" y="1187450"/>
            <a:ext cx="11653837" cy="3447098"/>
          </a:xfrm>
        </p:spPr>
        <p:txBody>
          <a:bodyPr/>
          <a:lstStyle/>
          <a:p>
            <a:pPr fontAlgn="ctr"/>
            <a:r>
              <a:rPr lang="en-US" sz="2800" dirty="0">
                <a:solidFill>
                  <a:schemeClr val="bg2"/>
                </a:solidFill>
              </a:rPr>
              <a:t>Any user interface could benefit from Natural Language Understanding</a:t>
            </a:r>
          </a:p>
          <a:p>
            <a:pPr fontAlgn="ctr"/>
            <a:r>
              <a:rPr lang="en-US" sz="2800" dirty="0">
                <a:solidFill>
                  <a:schemeClr val="bg2"/>
                </a:solidFill>
              </a:rPr>
              <a:t>Rise of conversation-based applications</a:t>
            </a:r>
          </a:p>
          <a:p>
            <a:pPr fontAlgn="ctr"/>
            <a:r>
              <a:rPr lang="en-US" sz="2800" dirty="0">
                <a:solidFill>
                  <a:schemeClr val="bg2"/>
                </a:solidFill>
              </a:rPr>
              <a:t>Need to extract meaning from context</a:t>
            </a:r>
          </a:p>
          <a:p>
            <a:pPr fontAlgn="ctr"/>
            <a:r>
              <a:rPr lang="en-US" sz="2800" dirty="0">
                <a:solidFill>
                  <a:schemeClr val="bg2"/>
                </a:solidFill>
              </a:rPr>
              <a:t>We</a:t>
            </a:r>
            <a:r>
              <a:rPr lang="en-US" dirty="0">
                <a:solidFill>
                  <a:schemeClr val="bg2"/>
                </a:solidFill>
              </a:rPr>
              <a:t> are not all data scientists, but we all need to be able to integrate NLU into our applications</a:t>
            </a:r>
            <a:endParaRPr lang="en-US" sz="2400" dirty="0">
              <a:solidFill>
                <a:schemeClr val="bg2"/>
              </a:solidFill>
            </a:endParaRPr>
          </a:p>
          <a:p>
            <a:pPr fontAlgn="ctr"/>
            <a:endParaRPr lang="en-US" sz="2800" dirty="0">
              <a:solidFill>
                <a:schemeClr val="bg2"/>
              </a:solidFill>
            </a:endParaRPr>
          </a:p>
          <a:p>
            <a:pPr fontAlgn="ctr"/>
            <a:endParaRPr lang="en-US" sz="2800" dirty="0">
              <a:solidFill>
                <a:schemeClr val="bg2"/>
              </a:solidFill>
            </a:endParaRPr>
          </a:p>
        </p:txBody>
      </p:sp>
    </p:spTree>
    <p:extLst>
      <p:ext uri="{BB962C8B-B14F-4D97-AF65-F5344CB8AC3E}">
        <p14:creationId xmlns:p14="http://schemas.microsoft.com/office/powerpoint/2010/main" val="102588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Microsoft’s LUIS</a:t>
            </a:r>
          </a:p>
        </p:txBody>
      </p:sp>
      <p:sp>
        <p:nvSpPr>
          <p:cNvPr id="6" name="Text Placeholder 5"/>
          <p:cNvSpPr>
            <a:spLocks noGrp="1"/>
          </p:cNvSpPr>
          <p:nvPr>
            <p:ph type="body" sz="quarter" idx="4294967295"/>
          </p:nvPr>
        </p:nvSpPr>
        <p:spPr>
          <a:xfrm>
            <a:off x="346307" y="1429820"/>
            <a:ext cx="11260476" cy="2843855"/>
          </a:xfrm>
        </p:spPr>
        <p:txBody>
          <a:bodyPr/>
          <a:lstStyle/>
          <a:p>
            <a:pPr fontAlgn="ctr"/>
            <a:r>
              <a:rPr lang="en-US" sz="2800" dirty="0">
                <a:solidFill>
                  <a:schemeClr val="bg2"/>
                </a:solidFill>
              </a:rPr>
              <a:t>A machine learning-based service to build natural language understanding into apps, bots, and IoT devices </a:t>
            </a:r>
          </a:p>
          <a:p>
            <a:pPr fontAlgn="ctr"/>
            <a:r>
              <a:rPr lang="en-US" sz="2800" dirty="0">
                <a:solidFill>
                  <a:schemeClr val="bg2"/>
                </a:solidFill>
              </a:rPr>
              <a:t>Quickly create enterprise-ready, custom models that continuously improve</a:t>
            </a:r>
          </a:p>
          <a:p>
            <a:pPr fontAlgn="ctr"/>
            <a:r>
              <a:rPr lang="en-US" sz="2800" dirty="0">
                <a:solidFill>
                  <a:schemeClr val="bg2"/>
                </a:solidFill>
              </a:rPr>
              <a:t>Exportable to containers</a:t>
            </a:r>
          </a:p>
          <a:p>
            <a:pPr fontAlgn="ctr"/>
            <a:r>
              <a:rPr lang="en-US" sz="2800" dirty="0">
                <a:solidFill>
                  <a:schemeClr val="bg2"/>
                </a:solidFill>
              </a:rPr>
              <a:t>Web and programmatic interfaces</a:t>
            </a:r>
            <a:endParaRPr lang="en-US" sz="1800" dirty="0">
              <a:solidFill>
                <a:schemeClr val="bg2"/>
              </a:solidFill>
            </a:endParaRPr>
          </a:p>
        </p:txBody>
      </p:sp>
    </p:spTree>
    <p:extLst>
      <p:ext uri="{BB962C8B-B14F-4D97-AF65-F5344CB8AC3E}">
        <p14:creationId xmlns:p14="http://schemas.microsoft.com/office/powerpoint/2010/main" val="3937925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Luis Development Process</a:t>
            </a:r>
          </a:p>
        </p:txBody>
      </p:sp>
      <p:sp>
        <p:nvSpPr>
          <p:cNvPr id="6" name="Text Placeholder 5"/>
          <p:cNvSpPr>
            <a:spLocks noGrp="1"/>
          </p:cNvSpPr>
          <p:nvPr>
            <p:ph type="body" sz="quarter" idx="4294967295"/>
          </p:nvPr>
        </p:nvSpPr>
        <p:spPr>
          <a:xfrm>
            <a:off x="538163" y="1187450"/>
            <a:ext cx="11653837" cy="3533275"/>
          </a:xfrm>
        </p:spPr>
        <p:txBody>
          <a:bodyPr/>
          <a:lstStyle/>
          <a:p>
            <a:pPr marL="514350" indent="-514350" fontAlgn="ctr">
              <a:buFont typeface="+mj-lt"/>
              <a:buAutoNum type="arabicPeriod"/>
            </a:pPr>
            <a:r>
              <a:rPr lang="en-US" sz="2800" dirty="0"/>
              <a:t>Intents</a:t>
            </a:r>
          </a:p>
          <a:p>
            <a:pPr marL="514350" indent="-514350" fontAlgn="ctr">
              <a:buFont typeface="+mj-lt"/>
              <a:buAutoNum type="arabicPeriod"/>
            </a:pPr>
            <a:r>
              <a:rPr lang="en-US" sz="2800" dirty="0"/>
              <a:t>Utterances</a:t>
            </a:r>
          </a:p>
          <a:p>
            <a:pPr marL="514350" indent="-514350" fontAlgn="ctr">
              <a:buFont typeface="+mj-lt"/>
              <a:buAutoNum type="arabicPeriod"/>
            </a:pPr>
            <a:r>
              <a:rPr lang="en-US" sz="2800" dirty="0"/>
              <a:t>Entities</a:t>
            </a:r>
          </a:p>
          <a:p>
            <a:pPr marL="514350" indent="-514350" fontAlgn="ctr">
              <a:buFont typeface="+mj-lt"/>
              <a:buAutoNum type="arabicPeriod"/>
            </a:pPr>
            <a:r>
              <a:rPr lang="en-US" sz="2800" dirty="0"/>
              <a:t>Training and testing</a:t>
            </a:r>
          </a:p>
          <a:p>
            <a:pPr marL="514350" indent="-514350" fontAlgn="ctr">
              <a:buFont typeface="+mj-lt"/>
              <a:buAutoNum type="arabicPeriod"/>
            </a:pPr>
            <a:r>
              <a:rPr lang="en-US" sz="2800" dirty="0"/>
              <a:t>Publishing</a:t>
            </a:r>
          </a:p>
          <a:p>
            <a:pPr marL="514350" indent="-514350" fontAlgn="ctr">
              <a:buFont typeface="+mj-lt"/>
              <a:buAutoNum type="arabicPeriod"/>
            </a:pPr>
            <a:r>
              <a:rPr lang="en-US" sz="2800" dirty="0"/>
              <a:t>Features/Patterns</a:t>
            </a:r>
          </a:p>
          <a:p>
            <a:pPr marL="514350" indent="-514350" fontAlgn="ctr">
              <a:buFont typeface="+mj-lt"/>
              <a:buAutoNum type="arabicPeriod"/>
            </a:pPr>
            <a:r>
              <a:rPr lang="en-US" sz="2800" dirty="0"/>
              <a:t>Active learning</a:t>
            </a:r>
          </a:p>
        </p:txBody>
      </p:sp>
    </p:spTree>
    <p:extLst>
      <p:ext uri="{BB962C8B-B14F-4D97-AF65-F5344CB8AC3E}">
        <p14:creationId xmlns:p14="http://schemas.microsoft.com/office/powerpoint/2010/main" val="1079497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Key LUIS concepts</a:t>
            </a:r>
          </a:p>
        </p:txBody>
      </p:sp>
      <p:sp>
        <p:nvSpPr>
          <p:cNvPr id="6" name="Text Placeholder 5"/>
          <p:cNvSpPr>
            <a:spLocks noGrp="1"/>
          </p:cNvSpPr>
          <p:nvPr>
            <p:ph type="body" sz="quarter" idx="4294967295"/>
          </p:nvPr>
        </p:nvSpPr>
        <p:spPr>
          <a:xfrm>
            <a:off x="538163" y="1187450"/>
            <a:ext cx="11653837" cy="3155950"/>
          </a:xfrm>
        </p:spPr>
        <p:txBody>
          <a:bodyPr/>
          <a:lstStyle/>
          <a:p>
            <a:pPr fontAlgn="ctr"/>
            <a:r>
              <a:rPr lang="en-US" sz="2800" dirty="0">
                <a:solidFill>
                  <a:schemeClr val="bg2"/>
                </a:solidFill>
              </a:rPr>
              <a:t>Intents</a:t>
            </a:r>
          </a:p>
          <a:p>
            <a:pPr lvl="1" fontAlgn="ctr"/>
            <a:r>
              <a:rPr lang="en-US" sz="2400" dirty="0">
                <a:solidFill>
                  <a:schemeClr val="bg2"/>
                </a:solidFill>
              </a:rPr>
              <a:t>Actions the user wants to perform</a:t>
            </a:r>
          </a:p>
          <a:p>
            <a:pPr fontAlgn="ctr"/>
            <a:r>
              <a:rPr lang="en-US" sz="2800" dirty="0">
                <a:solidFill>
                  <a:schemeClr val="bg2"/>
                </a:solidFill>
              </a:rPr>
              <a:t>Utterances</a:t>
            </a:r>
          </a:p>
          <a:p>
            <a:pPr lvl="1" fontAlgn="ctr"/>
            <a:r>
              <a:rPr lang="en-US" sz="2400" dirty="0">
                <a:solidFill>
                  <a:schemeClr val="bg2"/>
                </a:solidFill>
              </a:rPr>
              <a:t>Text input from a user your app needs to understand</a:t>
            </a:r>
          </a:p>
          <a:p>
            <a:pPr fontAlgn="ctr"/>
            <a:r>
              <a:rPr lang="en-US" sz="2800" dirty="0">
                <a:solidFill>
                  <a:schemeClr val="bg2"/>
                </a:solidFill>
              </a:rPr>
              <a:t>Entities</a:t>
            </a:r>
          </a:p>
          <a:p>
            <a:pPr lvl="1" fontAlgn="ctr"/>
            <a:r>
              <a:rPr lang="en-US" sz="2400" dirty="0">
                <a:solidFill>
                  <a:schemeClr val="bg2"/>
                </a:solidFill>
              </a:rPr>
              <a:t>Detailed information that is relevant to the utterance</a:t>
            </a:r>
          </a:p>
          <a:p>
            <a:pPr lvl="1" fontAlgn="ctr"/>
            <a:endParaRPr lang="en-US" sz="2400" dirty="0">
              <a:solidFill>
                <a:schemeClr val="bg2"/>
              </a:solidFill>
            </a:endParaRPr>
          </a:p>
        </p:txBody>
      </p:sp>
      <p:graphicFrame>
        <p:nvGraphicFramePr>
          <p:cNvPr id="3" name="Table 2">
            <a:extLst>
              <a:ext uri="{FF2B5EF4-FFF2-40B4-BE49-F238E27FC236}">
                <a16:creationId xmlns:a16="http://schemas.microsoft.com/office/drawing/2014/main" id="{A0AADE41-4A7D-4CF2-95CD-C228646D3377}"/>
              </a:ext>
            </a:extLst>
          </p:cNvPr>
          <p:cNvGraphicFramePr>
            <a:graphicFrameLocks noGrp="1"/>
          </p:cNvGraphicFramePr>
          <p:nvPr>
            <p:extLst/>
          </p:nvPr>
        </p:nvGraphicFramePr>
        <p:xfrm>
          <a:off x="1512806" y="4342673"/>
          <a:ext cx="8770320" cy="1752600"/>
        </p:xfrm>
        <a:graphic>
          <a:graphicData uri="http://schemas.openxmlformats.org/drawingml/2006/table">
            <a:tbl>
              <a:tblPr firstRow="1" bandRow="1">
                <a:tableStyleId>{5C22544A-7EE6-4342-B048-85BDC9FD1C3A}</a:tableStyleId>
              </a:tblPr>
              <a:tblGrid>
                <a:gridCol w="2923440">
                  <a:extLst>
                    <a:ext uri="{9D8B030D-6E8A-4147-A177-3AD203B41FA5}">
                      <a16:colId xmlns:a16="http://schemas.microsoft.com/office/drawing/2014/main" val="1705052969"/>
                    </a:ext>
                  </a:extLst>
                </a:gridCol>
                <a:gridCol w="3739109">
                  <a:extLst>
                    <a:ext uri="{9D8B030D-6E8A-4147-A177-3AD203B41FA5}">
                      <a16:colId xmlns:a16="http://schemas.microsoft.com/office/drawing/2014/main" val="4272089051"/>
                    </a:ext>
                  </a:extLst>
                </a:gridCol>
                <a:gridCol w="2107771">
                  <a:extLst>
                    <a:ext uri="{9D8B030D-6E8A-4147-A177-3AD203B41FA5}">
                      <a16:colId xmlns:a16="http://schemas.microsoft.com/office/drawing/2014/main" val="3889869849"/>
                    </a:ext>
                  </a:extLst>
                </a:gridCol>
              </a:tblGrid>
              <a:tr h="370840">
                <a:tc>
                  <a:txBody>
                    <a:bodyPr/>
                    <a:lstStyle/>
                    <a:p>
                      <a:r>
                        <a:rPr lang="en-US" dirty="0"/>
                        <a:t>Intent</a:t>
                      </a:r>
                    </a:p>
                  </a:txBody>
                  <a:tcPr/>
                </a:tc>
                <a:tc>
                  <a:txBody>
                    <a:bodyPr/>
                    <a:lstStyle/>
                    <a:p>
                      <a:r>
                        <a:rPr lang="en-US" dirty="0"/>
                        <a:t>Sample user utterance</a:t>
                      </a:r>
                    </a:p>
                  </a:txBody>
                  <a:tcPr/>
                </a:tc>
                <a:tc>
                  <a:txBody>
                    <a:bodyPr/>
                    <a:lstStyle/>
                    <a:p>
                      <a:r>
                        <a:rPr lang="en-US" dirty="0"/>
                        <a:t>Entities</a:t>
                      </a:r>
                    </a:p>
                  </a:txBody>
                  <a:tcPr/>
                </a:tc>
                <a:extLst>
                  <a:ext uri="{0D108BD9-81ED-4DB2-BD59-A6C34878D82A}">
                    <a16:rowId xmlns:a16="http://schemas.microsoft.com/office/drawing/2014/main" val="568740084"/>
                  </a:ext>
                </a:extLst>
              </a:tr>
              <a:tr h="370840">
                <a:tc>
                  <a:txBody>
                    <a:bodyPr/>
                    <a:lstStyle/>
                    <a:p>
                      <a:r>
                        <a:rPr lang="en-US" dirty="0" err="1"/>
                        <a:t>BookFlight</a:t>
                      </a:r>
                      <a:endParaRPr lang="en-US" dirty="0"/>
                    </a:p>
                  </a:txBody>
                  <a:tcPr/>
                </a:tc>
                <a:tc>
                  <a:txBody>
                    <a:bodyPr/>
                    <a:lstStyle/>
                    <a:p>
                      <a:r>
                        <a:rPr lang="en-US" dirty="0"/>
                        <a:t>“Book a flight to </a:t>
                      </a:r>
                      <a:r>
                        <a:rPr lang="en-US" b="1" dirty="0"/>
                        <a:t>Seattle</a:t>
                      </a:r>
                      <a:r>
                        <a:rPr lang="en-US" dirty="0"/>
                        <a:t>?”</a:t>
                      </a:r>
                    </a:p>
                  </a:txBody>
                  <a:tcPr/>
                </a:tc>
                <a:tc>
                  <a:txBody>
                    <a:bodyPr/>
                    <a:lstStyle/>
                    <a:p>
                      <a:r>
                        <a:rPr lang="en-US" dirty="0"/>
                        <a:t>Seattle</a:t>
                      </a:r>
                    </a:p>
                  </a:txBody>
                  <a:tcPr/>
                </a:tc>
                <a:extLst>
                  <a:ext uri="{0D108BD9-81ED-4DB2-BD59-A6C34878D82A}">
                    <a16:rowId xmlns:a16="http://schemas.microsoft.com/office/drawing/2014/main" val="537755736"/>
                  </a:ext>
                </a:extLst>
              </a:tr>
              <a:tr h="370840">
                <a:tc>
                  <a:txBody>
                    <a:bodyPr/>
                    <a:lstStyle/>
                    <a:p>
                      <a:r>
                        <a:rPr lang="en-US" dirty="0" err="1"/>
                        <a:t>StoreHoursAndLocation</a:t>
                      </a:r>
                      <a:endParaRPr lang="en-US" dirty="0"/>
                    </a:p>
                  </a:txBody>
                  <a:tcPr/>
                </a:tc>
                <a:tc>
                  <a:txBody>
                    <a:bodyPr/>
                    <a:lstStyle/>
                    <a:p>
                      <a:r>
                        <a:rPr lang="en-US" dirty="0"/>
                        <a:t>“When does your store </a:t>
                      </a:r>
                      <a:r>
                        <a:rPr lang="en-US" b="1" dirty="0"/>
                        <a:t>open</a:t>
                      </a:r>
                      <a:r>
                        <a:rPr lang="en-US" dirty="0"/>
                        <a:t>?”</a:t>
                      </a:r>
                    </a:p>
                  </a:txBody>
                  <a:tcPr/>
                </a:tc>
                <a:tc>
                  <a:txBody>
                    <a:bodyPr/>
                    <a:lstStyle/>
                    <a:p>
                      <a:r>
                        <a:rPr lang="en-US" dirty="0"/>
                        <a:t>open</a:t>
                      </a:r>
                    </a:p>
                  </a:txBody>
                  <a:tcPr/>
                </a:tc>
                <a:extLst>
                  <a:ext uri="{0D108BD9-81ED-4DB2-BD59-A6C34878D82A}">
                    <a16:rowId xmlns:a16="http://schemas.microsoft.com/office/drawing/2014/main" val="4263627490"/>
                  </a:ext>
                </a:extLst>
              </a:tr>
              <a:tr h="370840">
                <a:tc>
                  <a:txBody>
                    <a:bodyPr/>
                    <a:lstStyle/>
                    <a:p>
                      <a:r>
                        <a:rPr lang="en-US" dirty="0" err="1"/>
                        <a:t>ScheduleMeeting</a:t>
                      </a:r>
                      <a:endParaRPr lang="en-US" dirty="0"/>
                    </a:p>
                  </a:txBody>
                  <a:tcPr/>
                </a:tc>
                <a:tc>
                  <a:txBody>
                    <a:bodyPr/>
                    <a:lstStyle/>
                    <a:p>
                      <a:r>
                        <a:rPr lang="en-US" dirty="0"/>
                        <a:t>“Schedule a meeting at </a:t>
                      </a:r>
                      <a:r>
                        <a:rPr lang="en-US" b="1" dirty="0"/>
                        <a:t>1PM</a:t>
                      </a:r>
                      <a:r>
                        <a:rPr lang="en-US" dirty="0"/>
                        <a:t> with </a:t>
                      </a:r>
                      <a:r>
                        <a:rPr lang="en-US" b="1" dirty="0"/>
                        <a:t>Bob</a:t>
                      </a:r>
                      <a:r>
                        <a:rPr lang="en-US" dirty="0"/>
                        <a:t> in Distribution”</a:t>
                      </a:r>
                    </a:p>
                  </a:txBody>
                  <a:tcPr/>
                </a:tc>
                <a:tc>
                  <a:txBody>
                    <a:bodyPr/>
                    <a:lstStyle/>
                    <a:p>
                      <a:r>
                        <a:rPr lang="en-US" dirty="0"/>
                        <a:t>1PM, Bob</a:t>
                      </a:r>
                    </a:p>
                  </a:txBody>
                  <a:tcPr/>
                </a:tc>
                <a:extLst>
                  <a:ext uri="{0D108BD9-81ED-4DB2-BD59-A6C34878D82A}">
                    <a16:rowId xmlns:a16="http://schemas.microsoft.com/office/drawing/2014/main" val="2668409926"/>
                  </a:ext>
                </a:extLst>
              </a:tr>
            </a:tbl>
          </a:graphicData>
        </a:graphic>
      </p:graphicFrame>
    </p:spTree>
    <p:extLst>
      <p:ext uri="{BB962C8B-B14F-4D97-AF65-F5344CB8AC3E}">
        <p14:creationId xmlns:p14="http://schemas.microsoft.com/office/powerpoint/2010/main" val="1814107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Key Initial Good Practices</a:t>
            </a:r>
          </a:p>
        </p:txBody>
      </p:sp>
      <p:sp>
        <p:nvSpPr>
          <p:cNvPr id="6" name="Text Placeholder 5"/>
          <p:cNvSpPr>
            <a:spLocks noGrp="1"/>
          </p:cNvSpPr>
          <p:nvPr>
            <p:ph type="body" sz="quarter" idx="4294967295"/>
          </p:nvPr>
        </p:nvSpPr>
        <p:spPr>
          <a:xfrm>
            <a:off x="538163" y="1187450"/>
            <a:ext cx="11653837" cy="3533275"/>
          </a:xfrm>
        </p:spPr>
        <p:txBody>
          <a:bodyPr/>
          <a:lstStyle/>
          <a:p>
            <a:pPr fontAlgn="ctr"/>
            <a:r>
              <a:rPr lang="en-US" dirty="0">
                <a:solidFill>
                  <a:schemeClr val="bg2"/>
                </a:solidFill>
              </a:rPr>
              <a:t>Begin with 10-15 utterances per intent</a:t>
            </a:r>
          </a:p>
          <a:p>
            <a:pPr fontAlgn="ctr"/>
            <a:r>
              <a:rPr lang="en-US" dirty="0">
                <a:solidFill>
                  <a:schemeClr val="bg2"/>
                </a:solidFill>
              </a:rPr>
              <a:t>Collect phrases that you think users will say</a:t>
            </a:r>
          </a:p>
          <a:p>
            <a:pPr fontAlgn="ctr"/>
            <a:r>
              <a:rPr lang="en-US" dirty="0">
                <a:solidFill>
                  <a:schemeClr val="bg2"/>
                </a:solidFill>
              </a:rPr>
              <a:t>Use the representative language of the user</a:t>
            </a:r>
          </a:p>
          <a:p>
            <a:pPr fontAlgn="ctr"/>
            <a:r>
              <a:rPr lang="en-US" dirty="0">
                <a:solidFill>
                  <a:schemeClr val="bg2"/>
                </a:solidFill>
              </a:rPr>
              <a:t>Include utterances that mean the same but are constructed differently. </a:t>
            </a:r>
          </a:p>
          <a:p>
            <a:pPr fontAlgn="ctr"/>
            <a:r>
              <a:rPr lang="en-US" dirty="0">
                <a:solidFill>
                  <a:schemeClr val="bg2"/>
                </a:solidFill>
              </a:rPr>
              <a:t>Be mindful that utterances aren't always well formed</a:t>
            </a:r>
          </a:p>
          <a:p>
            <a:pPr fontAlgn="ctr"/>
            <a:r>
              <a:rPr lang="en-US" dirty="0">
                <a:solidFill>
                  <a:schemeClr val="bg2"/>
                </a:solidFill>
              </a:rPr>
              <a:t>Choose varied terminology as well as phrasing</a:t>
            </a:r>
          </a:p>
          <a:p>
            <a:pPr fontAlgn="ctr"/>
            <a:r>
              <a:rPr lang="en-US" dirty="0">
                <a:solidFill>
                  <a:schemeClr val="bg2"/>
                </a:solidFill>
              </a:rPr>
              <a:t>None intent should have between 10-20 % of the total utterances.</a:t>
            </a:r>
          </a:p>
        </p:txBody>
      </p:sp>
    </p:spTree>
    <p:extLst>
      <p:ext uri="{BB962C8B-B14F-4D97-AF65-F5344CB8AC3E}">
        <p14:creationId xmlns:p14="http://schemas.microsoft.com/office/powerpoint/2010/main" val="1428862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Key LUIS concepts</a:t>
            </a:r>
          </a:p>
        </p:txBody>
      </p:sp>
      <p:sp>
        <p:nvSpPr>
          <p:cNvPr id="5" name="Text Placeholder 4">
            <a:extLst>
              <a:ext uri="{FF2B5EF4-FFF2-40B4-BE49-F238E27FC236}">
                <a16:creationId xmlns:a16="http://schemas.microsoft.com/office/drawing/2014/main" id="{A0813829-4E60-4C71-8971-E1313CE6A1E2}"/>
              </a:ext>
            </a:extLst>
          </p:cNvPr>
          <p:cNvSpPr>
            <a:spLocks noGrp="1"/>
          </p:cNvSpPr>
          <p:nvPr>
            <p:ph type="body" sz="quarter" idx="4294967295"/>
          </p:nvPr>
        </p:nvSpPr>
        <p:spPr>
          <a:xfrm>
            <a:off x="174661" y="1188062"/>
            <a:ext cx="11652250" cy="3016210"/>
          </a:xfrm>
        </p:spPr>
        <p:txBody>
          <a:bodyPr/>
          <a:lstStyle/>
          <a:p>
            <a:r>
              <a:rPr lang="en-US" sz="2800" dirty="0">
                <a:solidFill>
                  <a:schemeClr val="bg2"/>
                </a:solidFill>
              </a:rPr>
              <a:t>Simple entities</a:t>
            </a:r>
          </a:p>
          <a:p>
            <a:r>
              <a:rPr lang="en-US" sz="2800" dirty="0">
                <a:solidFill>
                  <a:schemeClr val="bg2"/>
                </a:solidFill>
              </a:rPr>
              <a:t>Hierarchical entities</a:t>
            </a:r>
          </a:p>
          <a:p>
            <a:r>
              <a:rPr lang="en-US" sz="2800" dirty="0">
                <a:solidFill>
                  <a:schemeClr val="bg2"/>
                </a:solidFill>
              </a:rPr>
              <a:t>Composite entities</a:t>
            </a:r>
          </a:p>
          <a:p>
            <a:r>
              <a:rPr lang="en-US" sz="2800" dirty="0">
                <a:solidFill>
                  <a:schemeClr val="bg2"/>
                </a:solidFill>
              </a:rPr>
              <a:t>Built-in entities</a:t>
            </a:r>
          </a:p>
          <a:p>
            <a:r>
              <a:rPr lang="en-US" sz="2800" dirty="0">
                <a:solidFill>
                  <a:schemeClr val="bg2"/>
                </a:solidFill>
              </a:rPr>
              <a:t>Prebuild Domains</a:t>
            </a:r>
          </a:p>
          <a:p>
            <a:r>
              <a:rPr lang="en-US" sz="2800" dirty="0">
                <a:solidFill>
                  <a:schemeClr val="bg2"/>
                </a:solidFill>
              </a:rPr>
              <a:t>List entities</a:t>
            </a:r>
          </a:p>
        </p:txBody>
      </p:sp>
      <p:pic>
        <p:nvPicPr>
          <p:cNvPr id="8" name="Picture 7" descr="A screenshot of a cell phone&#10;&#10;Description generated with very high confidence">
            <a:extLst>
              <a:ext uri="{FF2B5EF4-FFF2-40B4-BE49-F238E27FC236}">
                <a16:creationId xmlns:a16="http://schemas.microsoft.com/office/drawing/2014/main" id="{73573B4B-07A4-4D10-9C5C-6C70BFAA87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445" y="2111644"/>
            <a:ext cx="4214954" cy="1491004"/>
          </a:xfrm>
          <a:prstGeom prst="rect">
            <a:avLst/>
          </a:prstGeom>
        </p:spPr>
      </p:pic>
      <p:pic>
        <p:nvPicPr>
          <p:cNvPr id="10" name="Picture 9" descr="A screenshot of a cell phone&#10;&#10;Description generated with very high confidence">
            <a:extLst>
              <a:ext uri="{FF2B5EF4-FFF2-40B4-BE49-F238E27FC236}">
                <a16:creationId xmlns:a16="http://schemas.microsoft.com/office/drawing/2014/main" id="{CECC698B-1BDC-47F6-8D5B-021F8AB82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0972" y="1873189"/>
            <a:ext cx="5868666" cy="2092414"/>
          </a:xfrm>
          <a:prstGeom prst="rect">
            <a:avLst/>
          </a:prstGeom>
        </p:spPr>
      </p:pic>
      <p:pic>
        <p:nvPicPr>
          <p:cNvPr id="12" name="Picture 11" descr="A screenshot of a cell phone&#10;&#10;Description generated with very high confidence">
            <a:extLst>
              <a:ext uri="{FF2B5EF4-FFF2-40B4-BE49-F238E27FC236}">
                <a16:creationId xmlns:a16="http://schemas.microsoft.com/office/drawing/2014/main" id="{DEC95476-56DD-4EE4-8B61-2CDF687A51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1331" y="1727615"/>
            <a:ext cx="6579620" cy="2962938"/>
          </a:xfrm>
          <a:prstGeom prst="rect">
            <a:avLst/>
          </a:prstGeom>
        </p:spPr>
      </p:pic>
      <p:pic>
        <p:nvPicPr>
          <p:cNvPr id="14" name="Picture 13" descr="A screenshot of a cell phone&#10;&#10;Description generated with very high confidence">
            <a:extLst>
              <a:ext uri="{FF2B5EF4-FFF2-40B4-BE49-F238E27FC236}">
                <a16:creationId xmlns:a16="http://schemas.microsoft.com/office/drawing/2014/main" id="{25D85238-095A-4310-8998-BA1D66AF2A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2184" y="1727582"/>
            <a:ext cx="1747896" cy="2121584"/>
          </a:xfrm>
          <a:prstGeom prst="rect">
            <a:avLst/>
          </a:prstGeom>
        </p:spPr>
      </p:pic>
      <p:pic>
        <p:nvPicPr>
          <p:cNvPr id="15" name="Picture 14">
            <a:extLst>
              <a:ext uri="{FF2B5EF4-FFF2-40B4-BE49-F238E27FC236}">
                <a16:creationId xmlns:a16="http://schemas.microsoft.com/office/drawing/2014/main" id="{D04AF757-BE59-415B-9C55-B0C2EAC3AE07}"/>
              </a:ext>
            </a:extLst>
          </p:cNvPr>
          <p:cNvPicPr>
            <a:picLocks noChangeAspect="1"/>
          </p:cNvPicPr>
          <p:nvPr/>
        </p:nvPicPr>
        <p:blipFill>
          <a:blip r:embed="rId7"/>
          <a:stretch>
            <a:fillRect/>
          </a:stretch>
        </p:blipFill>
        <p:spPr>
          <a:xfrm>
            <a:off x="5910054" y="706248"/>
            <a:ext cx="3422371" cy="5768169"/>
          </a:xfrm>
          <a:prstGeom prst="rect">
            <a:avLst/>
          </a:prstGeom>
        </p:spPr>
      </p:pic>
      <p:pic>
        <p:nvPicPr>
          <p:cNvPr id="18" name="Picture 17" descr="A screenshot of a computer screen&#10;&#10;Description generated with very high confidence">
            <a:extLst>
              <a:ext uri="{FF2B5EF4-FFF2-40B4-BE49-F238E27FC236}">
                <a16:creationId xmlns:a16="http://schemas.microsoft.com/office/drawing/2014/main" id="{BAD28232-98EA-4930-84D1-762205675F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88471" y="1404461"/>
            <a:ext cx="8034291" cy="4281818"/>
          </a:xfrm>
          <a:prstGeom prst="rect">
            <a:avLst/>
          </a:prstGeom>
        </p:spPr>
      </p:pic>
      <p:pic>
        <p:nvPicPr>
          <p:cNvPr id="20" name="Picture 19" descr="A screenshot of a cell phone&#10;&#10;Description generated with high confidence">
            <a:extLst>
              <a:ext uri="{FF2B5EF4-FFF2-40B4-BE49-F238E27FC236}">
                <a16:creationId xmlns:a16="http://schemas.microsoft.com/office/drawing/2014/main" id="{9439A9AE-B081-4E4E-BA42-1EA8E06188D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63157" y="2431945"/>
            <a:ext cx="4946462" cy="1588075"/>
          </a:xfrm>
          <a:prstGeom prst="rect">
            <a:avLst/>
          </a:prstGeom>
        </p:spPr>
      </p:pic>
    </p:spTree>
    <p:extLst>
      <p:ext uri="{BB962C8B-B14F-4D97-AF65-F5344CB8AC3E}">
        <p14:creationId xmlns:p14="http://schemas.microsoft.com/office/powerpoint/2010/main" val="1903700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5"/>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Testing your model</a:t>
            </a:r>
          </a:p>
        </p:txBody>
      </p:sp>
      <p:pic>
        <p:nvPicPr>
          <p:cNvPr id="3" name="Picture 2" descr="A screenshot of a cell phone&#10;&#10;Description generated with very high confidence">
            <a:extLst>
              <a:ext uri="{FF2B5EF4-FFF2-40B4-BE49-F238E27FC236}">
                <a16:creationId xmlns:a16="http://schemas.microsoft.com/office/drawing/2014/main" id="{02080E7B-7B6F-44F5-A13F-347E679F5F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5324" y="1203922"/>
            <a:ext cx="8441352" cy="5056453"/>
          </a:xfrm>
          <a:prstGeom prst="rect">
            <a:avLst/>
          </a:prstGeom>
        </p:spPr>
      </p:pic>
    </p:spTree>
    <p:extLst>
      <p:ext uri="{BB962C8B-B14F-4D97-AF65-F5344CB8AC3E}">
        <p14:creationId xmlns:p14="http://schemas.microsoft.com/office/powerpoint/2010/main" val="262187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Publishing your model</a:t>
            </a:r>
          </a:p>
        </p:txBody>
      </p:sp>
      <p:pic>
        <p:nvPicPr>
          <p:cNvPr id="2" name="Picture 1">
            <a:extLst>
              <a:ext uri="{FF2B5EF4-FFF2-40B4-BE49-F238E27FC236}">
                <a16:creationId xmlns:a16="http://schemas.microsoft.com/office/drawing/2014/main" id="{5DE0F910-DBEC-4E38-B42F-C3FB3A4DF053}"/>
              </a:ext>
            </a:extLst>
          </p:cNvPr>
          <p:cNvPicPr>
            <a:picLocks noChangeAspect="1"/>
          </p:cNvPicPr>
          <p:nvPr/>
        </p:nvPicPr>
        <p:blipFill>
          <a:blip r:embed="rId3"/>
          <a:stretch>
            <a:fillRect/>
          </a:stretch>
        </p:blipFill>
        <p:spPr>
          <a:xfrm>
            <a:off x="3144198" y="1116382"/>
            <a:ext cx="6914201" cy="5741618"/>
          </a:xfrm>
          <a:prstGeom prst="rect">
            <a:avLst/>
          </a:prstGeom>
        </p:spPr>
      </p:pic>
      <p:pic>
        <p:nvPicPr>
          <p:cNvPr id="3" name="Picture 2">
            <a:extLst>
              <a:ext uri="{FF2B5EF4-FFF2-40B4-BE49-F238E27FC236}">
                <a16:creationId xmlns:a16="http://schemas.microsoft.com/office/drawing/2014/main" id="{4ED23535-4174-43BC-93F1-D7CAD410CCA4}"/>
              </a:ext>
            </a:extLst>
          </p:cNvPr>
          <p:cNvPicPr>
            <a:picLocks noChangeAspect="1"/>
          </p:cNvPicPr>
          <p:nvPr/>
        </p:nvPicPr>
        <p:blipFill>
          <a:blip r:embed="rId4"/>
          <a:stretch>
            <a:fillRect/>
          </a:stretch>
        </p:blipFill>
        <p:spPr>
          <a:xfrm>
            <a:off x="1827492" y="2207514"/>
            <a:ext cx="9547611" cy="3374136"/>
          </a:xfrm>
          <a:prstGeom prst="rect">
            <a:avLst/>
          </a:prstGeom>
        </p:spPr>
      </p:pic>
    </p:spTree>
    <p:extLst>
      <p:ext uri="{BB962C8B-B14F-4D97-AF65-F5344CB8AC3E}">
        <p14:creationId xmlns:p14="http://schemas.microsoft.com/office/powerpoint/2010/main" val="2398948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potx" id="{5F77714E-CA00-415A-8458-979F19FCEF73}" vid="{82C78859-7BB8-4D41-BFD2-BC7351C3FA4D}"/>
    </a:ext>
  </a:extLst>
</a:theme>
</file>

<file path=ppt/theme/theme10.xml><?xml version="1.0" encoding="utf-8"?>
<a:theme xmlns:a="http://schemas.openxmlformats.org/drawingml/2006/main" name="FY15 Enterprise identity theme">
  <a:themeElements>
    <a:clrScheme name="Custom 30">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505050"/>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11.xml><?xml version="1.0" encoding="utf-8"?>
<a:theme xmlns:a="http://schemas.openxmlformats.org/drawingml/2006/main" name="2_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2.xml><?xml version="1.0" encoding="utf-8"?>
<a:theme xmlns:a="http://schemas.openxmlformats.org/drawingml/2006/main" name="6-30537_Envision 2016 Keynote Templat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13.xml><?xml version="1.0" encoding="utf-8"?>
<a:theme xmlns:a="http://schemas.openxmlformats.org/drawingml/2006/main" name="2_2018 Architect Boot Camp">
  <a:themeElements>
    <a:clrScheme name="ICB2">
      <a:dk1>
        <a:srgbClr val="434343"/>
      </a:dk1>
      <a:lt1>
        <a:sysClr val="window" lastClr="FFFFFF"/>
      </a:lt1>
      <a:dk2>
        <a:srgbClr val="434343"/>
      </a:dk2>
      <a:lt2>
        <a:srgbClr val="B4B4B4"/>
      </a:lt2>
      <a:accent1>
        <a:srgbClr val="002050"/>
      </a:accent1>
      <a:accent2>
        <a:srgbClr val="0072C6"/>
      </a:accent2>
      <a:accent3>
        <a:srgbClr val="00BCF2"/>
      </a:accent3>
      <a:accent4>
        <a:srgbClr val="B3EBFB"/>
      </a:accent4>
      <a:accent5>
        <a:srgbClr val="B3EBFB"/>
      </a:accent5>
      <a:accent6>
        <a:srgbClr val="89C400"/>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14.xml><?xml version="1.0" encoding="utf-8"?>
<a:theme xmlns:a="http://schemas.openxmlformats.org/drawingml/2006/main" name="5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5.xml><?xml version="1.0" encoding="utf-8"?>
<a:theme xmlns:a="http://schemas.openxmlformats.org/drawingml/2006/main" name="1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018 Architect Boot Camp">
  <a:themeElements>
    <a:clrScheme name="ICB2">
      <a:dk1>
        <a:srgbClr val="434343"/>
      </a:dk1>
      <a:lt1>
        <a:sysClr val="window" lastClr="FFFFFF"/>
      </a:lt1>
      <a:dk2>
        <a:srgbClr val="434343"/>
      </a:dk2>
      <a:lt2>
        <a:srgbClr val="B4B4B4"/>
      </a:lt2>
      <a:accent1>
        <a:srgbClr val="002050"/>
      </a:accent1>
      <a:accent2>
        <a:srgbClr val="0072C6"/>
      </a:accent2>
      <a:accent3>
        <a:srgbClr val="00BCF2"/>
      </a:accent3>
      <a:accent4>
        <a:srgbClr val="B3EBFB"/>
      </a:accent4>
      <a:accent5>
        <a:srgbClr val="B3EBFB"/>
      </a:accent5>
      <a:accent6>
        <a:srgbClr val="89C400"/>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3.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WWC EMPTY">
  <a:themeElements>
    <a:clrScheme name="WWC FY17">
      <a:dk1>
        <a:srgbClr val="3C3C3C"/>
      </a:dk1>
      <a:lt1>
        <a:sysClr val="window" lastClr="FFFFFF"/>
      </a:lt1>
      <a:dk2>
        <a:srgbClr val="000000"/>
      </a:dk2>
      <a:lt2>
        <a:srgbClr val="E6E6E6"/>
      </a:lt2>
      <a:accent1>
        <a:srgbClr val="BAD80A"/>
      </a:accent1>
      <a:accent2>
        <a:srgbClr val="004B1C"/>
      </a:accent2>
      <a:accent3>
        <a:srgbClr val="0078D7"/>
      </a:accent3>
      <a:accent4>
        <a:srgbClr val="002050"/>
      </a:accent4>
      <a:accent5>
        <a:srgbClr val="FF8C00"/>
      </a:accent5>
      <a:accent6>
        <a:srgbClr val="D83B01"/>
      </a:accent6>
      <a:hlink>
        <a:srgbClr val="008272"/>
      </a:hlink>
      <a:folHlink>
        <a:srgbClr val="008272"/>
      </a:folHlink>
    </a:clrScheme>
    <a:fontScheme name="WWC FY17">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Y17 WW Communities Template.potx" id="{5ADF41DD-BB22-4DD9-BD78-F984312C14C0}" vid="{7C1406D6-88F6-47A2-A011-5BDA6638DC39}"/>
    </a:ext>
  </a:extLst>
</a:theme>
</file>

<file path=ppt/theme/theme5.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6.xml><?xml version="1.0" encoding="utf-8"?>
<a:theme xmlns:a="http://schemas.openxmlformats.org/drawingml/2006/main" name="3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7.xml><?xml version="1.0" encoding="utf-8"?>
<a:theme xmlns:a="http://schemas.openxmlformats.org/drawingml/2006/main" name="4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8.xml><?xml version="1.0" encoding="utf-8"?>
<a:theme xmlns:a="http://schemas.openxmlformats.org/drawingml/2006/main" name="1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9.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5EBCFBDA0FD184E94E44C13F9E095D8" ma:contentTypeVersion="12" ma:contentTypeDescription="Create a new document." ma:contentTypeScope="" ma:versionID="5e3f1d3c9ed3b9de7fb53638c95c2f7f">
  <xsd:schema xmlns:xsd="http://www.w3.org/2001/XMLSchema" xmlns:xs="http://www.w3.org/2001/XMLSchema" xmlns:p="http://schemas.microsoft.com/office/2006/metadata/properties" xmlns:ns2="14cf87b9-506c-4eb7-bdeb-55290b0635a3" xmlns:ns3="7c45f18c-b2ec-4e3b-9613-4a8f6bc85080" targetNamespace="http://schemas.microsoft.com/office/2006/metadata/properties" ma:root="true" ma:fieldsID="1604612eaac55e51d7e29e9e4d8fcd78" ns2:_="" ns3:_="">
    <xsd:import namespace="14cf87b9-506c-4eb7-bdeb-55290b0635a3"/>
    <xsd:import namespace="7c45f18c-b2ec-4e3b-9613-4a8f6bc8508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Location" minOccurs="0"/>
                <xsd:element ref="ns3:MediaServiceAutoTags" minOccurs="0"/>
                <xsd:element ref="ns3:MediaServiceOCR" minOccurs="0"/>
                <xsd:element ref="ns2:LastSharedByUser" minOccurs="0"/>
                <xsd:element ref="ns2:LastSharedByTime"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cf87b9-506c-4eb7-bdeb-55290b0635a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6" nillable="true" ma:displayName="Last Shared By User" ma:hidden="true" ma:internalName="LastSharedByUser" ma:readOnly="true">
      <xsd:simpleType>
        <xsd:restriction base="dms:Note"/>
      </xsd:simpleType>
    </xsd:element>
    <xsd:element name="LastSharedByTime" ma:index="17" nillable="true" ma:displayName="Last Shared By Time"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c45f18c-b2ec-4e3b-9613-4a8f6bc8508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Location" ma:index="13" nillable="true" ma:displayName="MediaServiceLocation" ma:description="" ma:internalName="MediaServiceLocatio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03AE0A36-D259-4E67-853A-9939A145BE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4cf87b9-506c-4eb7-bdeb-55290b0635a3"/>
    <ds:schemaRef ds:uri="7c45f18c-b2ec-4e3b-9613-4a8f6bc8508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7c45f18c-b2ec-4e3b-9613-4a8f6bc85080"/>
    <ds:schemaRef ds:uri="http://purl.org/dc/dcmitype/"/>
    <ds:schemaRef ds:uri="http://www.w3.org/XML/1998/namespace"/>
    <ds:schemaRef ds:uri="http://purl.org/dc/elements/1.1/"/>
    <ds:schemaRef ds:uri="http://schemas.microsoft.com/office/2006/documentManagement/types"/>
    <ds:schemaRef ds:uri="14cf87b9-506c-4eb7-bdeb-55290b0635a3"/>
    <ds:schemaRef ds:uri="http://schemas.microsoft.com/office/2006/metadata/properties"/>
    <ds:schemaRef ds:uri="http://schemas.microsoft.com/office/infopath/2007/PartnerControls"/>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Microsoft_Ready_Breakout_Template</Template>
  <TotalTime>13952</TotalTime>
  <Words>1441</Words>
  <Application>Microsoft Office PowerPoint</Application>
  <PresentationFormat>Widescreen</PresentationFormat>
  <Paragraphs>184</Paragraphs>
  <Slides>16</Slides>
  <Notes>16</Notes>
  <HiddenSlides>0</HiddenSlides>
  <MMClips>0</MMClips>
  <ScaleCrop>false</ScaleCrop>
  <HeadingPairs>
    <vt:vector size="8" baseType="variant">
      <vt:variant>
        <vt:lpstr>Fonts Used</vt:lpstr>
      </vt:variant>
      <vt:variant>
        <vt:i4>9</vt:i4>
      </vt:variant>
      <vt:variant>
        <vt:lpstr>Theme</vt:lpstr>
      </vt:variant>
      <vt:variant>
        <vt:i4>15</vt:i4>
      </vt:variant>
      <vt:variant>
        <vt:lpstr>Embedded OLE Servers</vt:lpstr>
      </vt:variant>
      <vt:variant>
        <vt:i4>1</vt:i4>
      </vt:variant>
      <vt:variant>
        <vt:lpstr>Slide Titles</vt:lpstr>
      </vt:variant>
      <vt:variant>
        <vt:i4>16</vt:i4>
      </vt:variant>
    </vt:vector>
  </HeadingPairs>
  <TitlesOfParts>
    <vt:vector size="41" baseType="lpstr">
      <vt:lpstr>Arial</vt:lpstr>
      <vt:lpstr>Calibri</vt:lpstr>
      <vt:lpstr>Consolas</vt:lpstr>
      <vt:lpstr>Courier New</vt:lpstr>
      <vt:lpstr>Segoe UI</vt:lpstr>
      <vt:lpstr>Segoe UI Light</vt:lpstr>
      <vt:lpstr>Segoe UI Semibold</vt:lpstr>
      <vt:lpstr>Segoe UI Semilight</vt:lpstr>
      <vt:lpstr>Wingdings</vt:lpstr>
      <vt:lpstr>5-50201_Microsoft_Ready_Template</vt:lpstr>
      <vt:lpstr>2018 Architect Boot Camp</vt:lpstr>
      <vt:lpstr>C+E Readiness Template</vt:lpstr>
      <vt:lpstr>WWC EMPTY</vt:lpstr>
      <vt:lpstr>1_C+E Readiness Template</vt:lpstr>
      <vt:lpstr>3_WHITE TEMPLATE</vt:lpstr>
      <vt:lpstr>4_WHITE TEMPLATE</vt:lpstr>
      <vt:lpstr>1_WHITE TEMPLATE</vt:lpstr>
      <vt:lpstr>5-30721_Build_2016_Template_Dark</vt:lpstr>
      <vt:lpstr>FY15 Enterprise identity theme</vt:lpstr>
      <vt:lpstr>2_COLOR TEMPLATE</vt:lpstr>
      <vt:lpstr>6-30537_Envision 2016 Keynote Template</vt:lpstr>
      <vt:lpstr>2_2018 Architect Boot Camp</vt:lpstr>
      <vt:lpstr>5_WHITE TEMPLATE</vt:lpstr>
      <vt:lpstr>1_5-50033_TR23_BO_CT_Template</vt:lpstr>
      <vt:lpstr>think-cell Slide</vt:lpstr>
      <vt:lpstr>LUIS  Language Understanding Intelligent Service</vt:lpstr>
      <vt:lpstr>Why NLU?</vt:lpstr>
      <vt:lpstr>Microsoft’s LUIS</vt:lpstr>
      <vt:lpstr>Luis Development Process</vt:lpstr>
      <vt:lpstr>Key LUIS concepts</vt:lpstr>
      <vt:lpstr>Key Initial Good Practices</vt:lpstr>
      <vt:lpstr>Key LUIS concepts</vt:lpstr>
      <vt:lpstr>Testing your model</vt:lpstr>
      <vt:lpstr>Publishing your model</vt:lpstr>
      <vt:lpstr>Adding features to improve performance</vt:lpstr>
      <vt:lpstr>Adding patterns to improve performance</vt:lpstr>
      <vt:lpstr>Using active learning</vt:lpstr>
      <vt:lpstr>PowerPoint Presentation</vt:lpstr>
      <vt:lpstr>More Good Practices and Limits</vt:lpstr>
      <vt:lpstr>LearnAI - Designing and Architecting Intelligent Agents   http://aka.ms/LearnAI-daaia</vt:lpstr>
      <vt:lpstr>  https://github.com/Azure/LearnAI-Airlift  </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template is meant to be used for content that  is shareable with Microsoft Partners and vendors.  Please do not use this template if your content  is confidential to Microsoft FTE.</dc:title>
  <dc:subject>Microsoft Ready</dc:subject>
  <dc:creator>Anna Thomas</dc:creator>
  <cp:keywords>Microsoft Ready</cp:keywords>
  <dc:description/>
  <cp:lastModifiedBy>Rodrigo Souza</cp:lastModifiedBy>
  <cp:revision>27</cp:revision>
  <dcterms:created xsi:type="dcterms:W3CDTF">2018-06-29T11:43:45Z</dcterms:created>
  <dcterms:modified xsi:type="dcterms:W3CDTF">2019-03-15T20:06:35Z</dcterms:modified>
  <cp:category>Microsoft Ready</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0x010100D5EBCFBDA0FD184E94E44C13F9E095D8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62;#Las Vegas|e731b1e0-234c-4781-a780-e65aa36c0b98</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16;#Microsoft Ready|3ca26e5f-dc1b-4496-bbb3-9dc6901a235f</vt:lpwstr>
  </property>
  <property fmtid="{D5CDD505-2E9C-101B-9397-08002B2CF9AE}" pid="21" name="Event Name">
    <vt:lpwstr>21;#Microsoft Ready|3ca26e5f-dc1b-4496-bbb3-9dc6901a235f</vt:lpwstr>
  </property>
  <property fmtid="{D5CDD505-2E9C-101B-9397-08002B2CF9AE}" pid="22" name="Audience1">
    <vt:lpwstr/>
  </property>
</Properties>
</file>